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autoCompressPictures="0">
  <p:sldMasterIdLst>
    <p:sldMasterId id="2147483660" r:id="rId1"/>
  </p:sldMasterIdLst>
  <p:notesMasterIdLst>
    <p:notesMasterId r:id="rId29"/>
  </p:notesMasterIdLst>
  <p:sldIdLst>
    <p:sldId id="256" r:id="rId2"/>
    <p:sldId id="257" r:id="rId3"/>
    <p:sldId id="258" r:id="rId4"/>
    <p:sldId id="259" r:id="rId5"/>
    <p:sldId id="261" r:id="rId6"/>
    <p:sldId id="285" r:id="rId7"/>
    <p:sldId id="308" r:id="rId8"/>
    <p:sldId id="291" r:id="rId9"/>
    <p:sldId id="292" r:id="rId10"/>
    <p:sldId id="309" r:id="rId11"/>
    <p:sldId id="293" r:id="rId12"/>
    <p:sldId id="294" r:id="rId13"/>
    <p:sldId id="298" r:id="rId14"/>
    <p:sldId id="301" r:id="rId15"/>
    <p:sldId id="310" r:id="rId16"/>
    <p:sldId id="295" r:id="rId17"/>
    <p:sldId id="300" r:id="rId18"/>
    <p:sldId id="302" r:id="rId19"/>
    <p:sldId id="312" r:id="rId20"/>
    <p:sldId id="311" r:id="rId21"/>
    <p:sldId id="296" r:id="rId22"/>
    <p:sldId id="297" r:id="rId23"/>
    <p:sldId id="307" r:id="rId24"/>
    <p:sldId id="304" r:id="rId25"/>
    <p:sldId id="305" r:id="rId26"/>
    <p:sldId id="306" r:id="rId27"/>
    <p:sldId id="278" r:id="rId28"/>
  </p:sldIdLst>
  <p:sldSz cx="9144000" cy="5143500" type="screen16x9"/>
  <p:notesSz cx="6858000" cy="9144000"/>
  <p:embeddedFontLst>
    <p:embeddedFont>
      <p:font typeface="Book Antiqua" panose="02040602050305030304" pitchFamily="18" charset="0"/>
      <p:regular r:id="rId30"/>
      <p:bold r:id="rId31"/>
      <p:italic r:id="rId32"/>
      <p:boldItalic r:id="rId33"/>
    </p:embeddedFont>
    <p:embeddedFont>
      <p:font typeface="Footlight MT Light" panose="0204060206030A020304" pitchFamily="18" charset="0"/>
      <p:regular r:id="rId34"/>
    </p:embeddedFont>
    <p:embeddedFont>
      <p:font typeface="Oswald" panose="020B0604020202020204" charset="0"/>
      <p:regular r:id="rId35"/>
      <p:bold r:id="rId36"/>
    </p:embeddedFont>
    <p:embeddedFont>
      <p:font typeface="Tinos" panose="020B0604020202020204" charset="0"/>
      <p:regular r:id="rId37"/>
      <p:bold r:id="rId38"/>
      <p:italic r:id="rId39"/>
      <p:boldItalic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4237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B7D5CAF-C5C0-430F-A390-3F806F24974C}">
  <a:tblStyle styleId="{DB7D5CAF-C5C0-430F-A390-3F806F24974C}"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614"/>
    <p:restoredTop sz="96405"/>
  </p:normalViewPr>
  <p:slideViewPr>
    <p:cSldViewPr snapToGrid="0" snapToObjects="1">
      <p:cViewPr varScale="1">
        <p:scale>
          <a:sx n="100" d="100"/>
          <a:sy n="100" d="100"/>
        </p:scale>
        <p:origin x="654" y="96"/>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786177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35ed75ccf_0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35ed75ccf_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pic>
        <p:nvPicPr>
          <p:cNvPr id="10" name="Google Shape;10;p2"/>
          <p:cNvPicPr preferRelativeResize="0"/>
          <p:nvPr/>
        </p:nvPicPr>
        <p:blipFill>
          <a:blip r:embed="rId2">
            <a:alphaModFix/>
          </a:blip>
          <a:stretch>
            <a:fillRect/>
          </a:stretch>
        </p:blipFill>
        <p:spPr>
          <a:xfrm>
            <a:off x="672713" y="333900"/>
            <a:ext cx="7798575" cy="4809601"/>
          </a:xfrm>
          <a:prstGeom prst="rect">
            <a:avLst/>
          </a:prstGeom>
          <a:noFill/>
          <a:ln>
            <a:noFill/>
          </a:ln>
        </p:spPr>
      </p:pic>
      <p:sp>
        <p:nvSpPr>
          <p:cNvPr id="11" name="Google Shape;11;p2"/>
          <p:cNvSpPr txBox="1">
            <a:spLocks noGrp="1"/>
          </p:cNvSpPr>
          <p:nvPr>
            <p:ph type="ctrTitle"/>
          </p:nvPr>
        </p:nvSpPr>
        <p:spPr>
          <a:xfrm>
            <a:off x="1912650" y="1915625"/>
            <a:ext cx="5469600" cy="1159800"/>
          </a:xfrm>
          <a:prstGeom prst="rect">
            <a:avLst/>
          </a:prstGeom>
          <a:effectLst>
            <a:outerShdw blurRad="14288" dist="9525" dir="16200000" algn="bl" rotWithShape="0">
              <a:schemeClr val="dk1">
                <a:alpha val="50000"/>
              </a:schemeClr>
            </a:outerShdw>
          </a:effectLst>
        </p:spPr>
        <p:txBody>
          <a:bodyPr spcFirstLastPara="1" wrap="square" lIns="91425" tIns="91425" rIns="91425" bIns="91425" anchor="ctr" anchorCtr="0">
            <a:noAutofit/>
          </a:bodyPr>
          <a:lstStyle>
            <a:lvl1pPr lvl="0">
              <a:spcBef>
                <a:spcPts val="0"/>
              </a:spcBef>
              <a:spcAft>
                <a:spcPts val="0"/>
              </a:spcAft>
              <a:buClr>
                <a:schemeClr val="accent6"/>
              </a:buClr>
              <a:buSzPts val="4800"/>
              <a:buNone/>
              <a:defRPr sz="4800">
                <a:solidFill>
                  <a:schemeClr val="accent6"/>
                </a:solidFill>
              </a:defRPr>
            </a:lvl1pPr>
            <a:lvl2pPr lvl="1">
              <a:spcBef>
                <a:spcPts val="0"/>
              </a:spcBef>
              <a:spcAft>
                <a:spcPts val="0"/>
              </a:spcAft>
              <a:buClr>
                <a:schemeClr val="accent6"/>
              </a:buClr>
              <a:buSzPts val="4800"/>
              <a:buNone/>
              <a:defRPr sz="4800">
                <a:solidFill>
                  <a:schemeClr val="accent6"/>
                </a:solidFill>
              </a:defRPr>
            </a:lvl2pPr>
            <a:lvl3pPr lvl="2">
              <a:spcBef>
                <a:spcPts val="0"/>
              </a:spcBef>
              <a:spcAft>
                <a:spcPts val="0"/>
              </a:spcAft>
              <a:buClr>
                <a:schemeClr val="accent6"/>
              </a:buClr>
              <a:buSzPts val="4800"/>
              <a:buNone/>
              <a:defRPr sz="4800">
                <a:solidFill>
                  <a:schemeClr val="accent6"/>
                </a:solidFill>
              </a:defRPr>
            </a:lvl3pPr>
            <a:lvl4pPr lvl="3">
              <a:spcBef>
                <a:spcPts val="0"/>
              </a:spcBef>
              <a:spcAft>
                <a:spcPts val="0"/>
              </a:spcAft>
              <a:buClr>
                <a:schemeClr val="accent6"/>
              </a:buClr>
              <a:buSzPts val="4800"/>
              <a:buNone/>
              <a:defRPr sz="4800">
                <a:solidFill>
                  <a:schemeClr val="accent6"/>
                </a:solidFill>
              </a:defRPr>
            </a:lvl4pPr>
            <a:lvl5pPr lvl="4">
              <a:spcBef>
                <a:spcPts val="0"/>
              </a:spcBef>
              <a:spcAft>
                <a:spcPts val="0"/>
              </a:spcAft>
              <a:buClr>
                <a:schemeClr val="accent6"/>
              </a:buClr>
              <a:buSzPts val="4800"/>
              <a:buNone/>
              <a:defRPr sz="4800">
                <a:solidFill>
                  <a:schemeClr val="accent6"/>
                </a:solidFill>
              </a:defRPr>
            </a:lvl5pPr>
            <a:lvl6pPr lvl="5">
              <a:spcBef>
                <a:spcPts val="0"/>
              </a:spcBef>
              <a:spcAft>
                <a:spcPts val="0"/>
              </a:spcAft>
              <a:buClr>
                <a:schemeClr val="accent6"/>
              </a:buClr>
              <a:buSzPts val="4800"/>
              <a:buNone/>
              <a:defRPr sz="4800">
                <a:solidFill>
                  <a:schemeClr val="accent6"/>
                </a:solidFill>
              </a:defRPr>
            </a:lvl6pPr>
            <a:lvl7pPr lvl="6">
              <a:spcBef>
                <a:spcPts val="0"/>
              </a:spcBef>
              <a:spcAft>
                <a:spcPts val="0"/>
              </a:spcAft>
              <a:buClr>
                <a:schemeClr val="accent6"/>
              </a:buClr>
              <a:buSzPts val="4800"/>
              <a:buNone/>
              <a:defRPr sz="4800">
                <a:solidFill>
                  <a:schemeClr val="accent6"/>
                </a:solidFill>
              </a:defRPr>
            </a:lvl7pPr>
            <a:lvl8pPr lvl="7">
              <a:spcBef>
                <a:spcPts val="0"/>
              </a:spcBef>
              <a:spcAft>
                <a:spcPts val="0"/>
              </a:spcAft>
              <a:buClr>
                <a:schemeClr val="accent6"/>
              </a:buClr>
              <a:buSzPts val="4800"/>
              <a:buNone/>
              <a:defRPr sz="4800">
                <a:solidFill>
                  <a:schemeClr val="accent6"/>
                </a:solidFill>
              </a:defRPr>
            </a:lvl8pPr>
            <a:lvl9pPr lvl="8">
              <a:spcBef>
                <a:spcPts val="0"/>
              </a:spcBef>
              <a:spcAft>
                <a:spcPts val="0"/>
              </a:spcAft>
              <a:buClr>
                <a:schemeClr val="accent6"/>
              </a:buClr>
              <a:buSzPts val="4800"/>
              <a:buNone/>
              <a:defRPr sz="4800">
                <a:solidFill>
                  <a:schemeClr val="accent6"/>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12"/>
        <p:cNvGrpSpPr/>
        <p:nvPr/>
      </p:nvGrpSpPr>
      <p:grpSpPr>
        <a:xfrm>
          <a:off x="0" y="0"/>
          <a:ext cx="0" cy="0"/>
          <a:chOff x="0" y="0"/>
          <a:chExt cx="0" cy="0"/>
        </a:xfrm>
      </p:grpSpPr>
      <p:pic>
        <p:nvPicPr>
          <p:cNvPr id="13" name="Google Shape;13;p3" descr="libro.png"/>
          <p:cNvPicPr preferRelativeResize="0"/>
          <p:nvPr/>
        </p:nvPicPr>
        <p:blipFill>
          <a:blip r:embed="rId2">
            <a:alphaModFix/>
          </a:blip>
          <a:stretch>
            <a:fillRect/>
          </a:stretch>
        </p:blipFill>
        <p:spPr>
          <a:xfrm>
            <a:off x="0" y="0"/>
            <a:ext cx="9144000" cy="5143500"/>
          </a:xfrm>
          <a:prstGeom prst="rect">
            <a:avLst/>
          </a:prstGeom>
          <a:noFill/>
          <a:ln>
            <a:noFill/>
          </a:ln>
        </p:spPr>
      </p:pic>
      <p:sp>
        <p:nvSpPr>
          <p:cNvPr id="14" name="Google Shape;14;p3"/>
          <p:cNvSpPr txBox="1">
            <a:spLocks noGrp="1"/>
          </p:cNvSpPr>
          <p:nvPr>
            <p:ph type="ctrTitle"/>
          </p:nvPr>
        </p:nvSpPr>
        <p:spPr>
          <a:xfrm>
            <a:off x="1912025" y="2116750"/>
            <a:ext cx="5802600" cy="11598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5" name="Google Shape;15;p3"/>
          <p:cNvSpPr txBox="1">
            <a:spLocks noGrp="1"/>
          </p:cNvSpPr>
          <p:nvPr>
            <p:ph type="subTitle" idx="1"/>
          </p:nvPr>
        </p:nvSpPr>
        <p:spPr>
          <a:xfrm>
            <a:off x="1912025" y="3144851"/>
            <a:ext cx="5802600" cy="7848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666666"/>
              </a:buClr>
              <a:buSzPts val="1800"/>
              <a:buNone/>
              <a:defRPr sz="1800" i="1">
                <a:solidFill>
                  <a:srgbClr val="666666"/>
                </a:solidFill>
              </a:defRPr>
            </a:lvl1pPr>
            <a:lvl2pPr lvl="1" rtl="0">
              <a:spcBef>
                <a:spcPts val="0"/>
              </a:spcBef>
              <a:spcAft>
                <a:spcPts val="0"/>
              </a:spcAft>
              <a:buClr>
                <a:srgbClr val="666666"/>
              </a:buClr>
              <a:buSzPts val="1800"/>
              <a:buNone/>
              <a:defRPr sz="1800" i="1">
                <a:solidFill>
                  <a:srgbClr val="666666"/>
                </a:solidFill>
              </a:defRPr>
            </a:lvl2pPr>
            <a:lvl3pPr lvl="2" rtl="0">
              <a:spcBef>
                <a:spcPts val="0"/>
              </a:spcBef>
              <a:spcAft>
                <a:spcPts val="0"/>
              </a:spcAft>
              <a:buClr>
                <a:srgbClr val="666666"/>
              </a:buClr>
              <a:buSzPts val="1800"/>
              <a:buNone/>
              <a:defRPr sz="1800" i="1">
                <a:solidFill>
                  <a:srgbClr val="666666"/>
                </a:solidFill>
              </a:defRPr>
            </a:lvl3pPr>
            <a:lvl4pPr lvl="3" rtl="0">
              <a:spcBef>
                <a:spcPts val="0"/>
              </a:spcBef>
              <a:spcAft>
                <a:spcPts val="0"/>
              </a:spcAft>
              <a:buClr>
                <a:srgbClr val="666666"/>
              </a:buClr>
              <a:buSzPts val="1800"/>
              <a:buNone/>
              <a:defRPr i="1">
                <a:solidFill>
                  <a:srgbClr val="666666"/>
                </a:solidFill>
              </a:defRPr>
            </a:lvl4pPr>
            <a:lvl5pPr lvl="4" rtl="0">
              <a:spcBef>
                <a:spcPts val="0"/>
              </a:spcBef>
              <a:spcAft>
                <a:spcPts val="0"/>
              </a:spcAft>
              <a:buClr>
                <a:srgbClr val="666666"/>
              </a:buClr>
              <a:buSzPts val="1800"/>
              <a:buNone/>
              <a:defRPr i="1">
                <a:solidFill>
                  <a:srgbClr val="666666"/>
                </a:solidFill>
              </a:defRPr>
            </a:lvl5pPr>
            <a:lvl6pPr lvl="5" rtl="0">
              <a:spcBef>
                <a:spcPts val="0"/>
              </a:spcBef>
              <a:spcAft>
                <a:spcPts val="0"/>
              </a:spcAft>
              <a:buClr>
                <a:srgbClr val="666666"/>
              </a:buClr>
              <a:buSzPts val="1800"/>
              <a:buNone/>
              <a:defRPr i="1">
                <a:solidFill>
                  <a:srgbClr val="666666"/>
                </a:solidFill>
              </a:defRPr>
            </a:lvl6pPr>
            <a:lvl7pPr lvl="6" rtl="0">
              <a:spcBef>
                <a:spcPts val="0"/>
              </a:spcBef>
              <a:spcAft>
                <a:spcPts val="0"/>
              </a:spcAft>
              <a:buClr>
                <a:srgbClr val="666666"/>
              </a:buClr>
              <a:buSzPts val="1800"/>
              <a:buNone/>
              <a:defRPr i="1">
                <a:solidFill>
                  <a:srgbClr val="666666"/>
                </a:solidFill>
              </a:defRPr>
            </a:lvl7pPr>
            <a:lvl8pPr lvl="7" rtl="0">
              <a:spcBef>
                <a:spcPts val="0"/>
              </a:spcBef>
              <a:spcAft>
                <a:spcPts val="0"/>
              </a:spcAft>
              <a:buClr>
                <a:srgbClr val="666666"/>
              </a:buClr>
              <a:buSzPts val="1800"/>
              <a:buNone/>
              <a:defRPr i="1">
                <a:solidFill>
                  <a:srgbClr val="666666"/>
                </a:solidFill>
              </a:defRPr>
            </a:lvl8pPr>
            <a:lvl9pPr lvl="8" rtl="0">
              <a:spcBef>
                <a:spcPts val="0"/>
              </a:spcBef>
              <a:spcAft>
                <a:spcPts val="0"/>
              </a:spcAft>
              <a:buClr>
                <a:srgbClr val="666666"/>
              </a:buClr>
              <a:buSzPts val="1800"/>
              <a:buNone/>
              <a:defRPr i="1">
                <a:solidFill>
                  <a:srgbClr val="666666"/>
                </a:solidFill>
              </a:defRPr>
            </a:lvl9pPr>
          </a:lstStyle>
          <a:p>
            <a:endParaRPr/>
          </a:p>
        </p:txBody>
      </p:sp>
      <p:sp>
        <p:nvSpPr>
          <p:cNvPr id="16" name="Google Shape;16;p3"/>
          <p:cNvSpPr txBox="1">
            <a:spLocks noGrp="1"/>
          </p:cNvSpPr>
          <p:nvPr>
            <p:ph type="sldNum" idx="12"/>
          </p:nvPr>
        </p:nvSpPr>
        <p:spPr>
          <a:xfrm>
            <a:off x="7899350" y="4098426"/>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22"/>
        <p:cNvGrpSpPr/>
        <p:nvPr/>
      </p:nvGrpSpPr>
      <p:grpSpPr>
        <a:xfrm>
          <a:off x="0" y="0"/>
          <a:ext cx="0" cy="0"/>
          <a:chOff x="0" y="0"/>
          <a:chExt cx="0" cy="0"/>
        </a:xfrm>
      </p:grpSpPr>
      <p:pic>
        <p:nvPicPr>
          <p:cNvPr id="23" name="Google Shape;23;p5" descr="libro.png"/>
          <p:cNvPicPr preferRelativeResize="0"/>
          <p:nvPr/>
        </p:nvPicPr>
        <p:blipFill>
          <a:blip r:embed="rId2">
            <a:alphaModFix/>
          </a:blip>
          <a:stretch>
            <a:fillRect/>
          </a:stretch>
        </p:blipFill>
        <p:spPr>
          <a:xfrm>
            <a:off x="0" y="0"/>
            <a:ext cx="9144000" cy="5143500"/>
          </a:xfrm>
          <a:prstGeom prst="rect">
            <a:avLst/>
          </a:prstGeom>
          <a:noFill/>
          <a:ln>
            <a:noFill/>
          </a:ln>
        </p:spPr>
      </p:pic>
      <p:sp>
        <p:nvSpPr>
          <p:cNvPr id="24" name="Google Shape;24;p5"/>
          <p:cNvSpPr txBox="1">
            <a:spLocks noGrp="1"/>
          </p:cNvSpPr>
          <p:nvPr>
            <p:ph type="title"/>
          </p:nvPr>
        </p:nvSpPr>
        <p:spPr>
          <a:xfrm>
            <a:off x="1556175" y="719375"/>
            <a:ext cx="6616800" cy="6999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5" name="Google Shape;25;p5"/>
          <p:cNvSpPr txBox="1">
            <a:spLocks noGrp="1"/>
          </p:cNvSpPr>
          <p:nvPr>
            <p:ph type="body" idx="1"/>
          </p:nvPr>
        </p:nvSpPr>
        <p:spPr>
          <a:xfrm>
            <a:off x="1556175" y="1378821"/>
            <a:ext cx="6616800" cy="3042300"/>
          </a:xfrm>
          <a:prstGeom prst="rect">
            <a:avLst/>
          </a:prstGeom>
        </p:spPr>
        <p:txBody>
          <a:bodyPr spcFirstLastPara="1" wrap="square" lIns="91425" tIns="91425" rIns="91425" bIns="91425" anchor="t" anchorCtr="0">
            <a:noAutofit/>
          </a:bodyPr>
          <a:lstStyle>
            <a:lvl1pPr marL="457200" lvl="0" indent="-393700">
              <a:spcBef>
                <a:spcPts val="600"/>
              </a:spcBef>
              <a:spcAft>
                <a:spcPts val="0"/>
              </a:spcAft>
              <a:buSzPts val="2600"/>
              <a:buChar char="◈"/>
              <a:defRPr sz="2600"/>
            </a:lvl1pPr>
            <a:lvl2pPr marL="914400" lvl="1" indent="-393700">
              <a:spcBef>
                <a:spcPts val="0"/>
              </a:spcBef>
              <a:spcAft>
                <a:spcPts val="0"/>
              </a:spcAft>
              <a:buSzPts val="2600"/>
              <a:buChar char="◆"/>
              <a:defRPr sz="2600"/>
            </a:lvl2pPr>
            <a:lvl3pPr marL="1371600" lvl="2" indent="-393700">
              <a:spcBef>
                <a:spcPts val="0"/>
              </a:spcBef>
              <a:spcAft>
                <a:spcPts val="0"/>
              </a:spcAft>
              <a:buSzPts val="2600"/>
              <a:buChar char="◇"/>
              <a:defRPr sz="2600"/>
            </a:lvl3pPr>
            <a:lvl4pPr marL="1828800" lvl="3" indent="-393700">
              <a:spcBef>
                <a:spcPts val="0"/>
              </a:spcBef>
              <a:spcAft>
                <a:spcPts val="0"/>
              </a:spcAft>
              <a:buSzPts val="2600"/>
              <a:buChar char="⬥"/>
              <a:defRPr sz="2600"/>
            </a:lvl4pPr>
            <a:lvl5pPr marL="2286000" lvl="4" indent="-393700">
              <a:spcBef>
                <a:spcPts val="0"/>
              </a:spcBef>
              <a:spcAft>
                <a:spcPts val="0"/>
              </a:spcAft>
              <a:buSzPts val="2600"/>
              <a:buChar char="⬦"/>
              <a:defRPr sz="2600"/>
            </a:lvl5pPr>
            <a:lvl6pPr marL="2743200" lvl="5" indent="-393700">
              <a:spcBef>
                <a:spcPts val="0"/>
              </a:spcBef>
              <a:spcAft>
                <a:spcPts val="0"/>
              </a:spcAft>
              <a:buSzPts val="2600"/>
              <a:buChar char="⬦"/>
              <a:defRPr sz="2600"/>
            </a:lvl6pPr>
            <a:lvl7pPr marL="3200400" lvl="6" indent="-393700">
              <a:spcBef>
                <a:spcPts val="0"/>
              </a:spcBef>
              <a:spcAft>
                <a:spcPts val="0"/>
              </a:spcAft>
              <a:buSzPts val="2600"/>
              <a:buChar char="⬦"/>
              <a:defRPr sz="2600"/>
            </a:lvl7pPr>
            <a:lvl8pPr marL="3657600" lvl="7" indent="-393700">
              <a:spcBef>
                <a:spcPts val="0"/>
              </a:spcBef>
              <a:spcAft>
                <a:spcPts val="0"/>
              </a:spcAft>
              <a:buSzPts val="2600"/>
              <a:buChar char="⬦"/>
              <a:defRPr sz="2600"/>
            </a:lvl8pPr>
            <a:lvl9pPr marL="4114800" lvl="8" indent="-393700">
              <a:spcBef>
                <a:spcPts val="0"/>
              </a:spcBef>
              <a:spcAft>
                <a:spcPts val="0"/>
              </a:spcAft>
              <a:buSzPts val="2600"/>
              <a:buChar char="⬦"/>
              <a:defRPr sz="2600"/>
            </a:lvl9pPr>
          </a:lstStyle>
          <a:p>
            <a:endParaRPr/>
          </a:p>
        </p:txBody>
      </p:sp>
      <p:sp>
        <p:nvSpPr>
          <p:cNvPr id="26" name="Google Shape;26;p5"/>
          <p:cNvSpPr txBox="1">
            <a:spLocks noGrp="1"/>
          </p:cNvSpPr>
          <p:nvPr>
            <p:ph type="sldNum" idx="12"/>
          </p:nvPr>
        </p:nvSpPr>
        <p:spPr>
          <a:xfrm>
            <a:off x="7899350" y="4098426"/>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cxnSp>
        <p:nvCxnSpPr>
          <p:cNvPr id="27" name="Google Shape;27;p5"/>
          <p:cNvCxnSpPr/>
          <p:nvPr/>
        </p:nvCxnSpPr>
        <p:spPr>
          <a:xfrm>
            <a:off x="1664750" y="1357125"/>
            <a:ext cx="6526200" cy="0"/>
          </a:xfrm>
          <a:prstGeom prst="straightConnector1">
            <a:avLst/>
          </a:prstGeom>
          <a:noFill/>
          <a:ln w="9525" cap="flat" cmpd="sng">
            <a:solidFill>
              <a:srgbClr val="CCCCCC"/>
            </a:solidFill>
            <a:prstDash val="solid"/>
            <a:round/>
            <a:headEnd type="none" w="med" len="med"/>
            <a:tailEnd type="none" w="med" len="med"/>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28"/>
        <p:cNvGrpSpPr/>
        <p:nvPr/>
      </p:nvGrpSpPr>
      <p:grpSpPr>
        <a:xfrm>
          <a:off x="0" y="0"/>
          <a:ext cx="0" cy="0"/>
          <a:chOff x="0" y="0"/>
          <a:chExt cx="0" cy="0"/>
        </a:xfrm>
      </p:grpSpPr>
      <p:pic>
        <p:nvPicPr>
          <p:cNvPr id="29" name="Google Shape;29;p6" descr="libro.png"/>
          <p:cNvPicPr preferRelativeResize="0"/>
          <p:nvPr/>
        </p:nvPicPr>
        <p:blipFill>
          <a:blip r:embed="rId2">
            <a:alphaModFix/>
          </a:blip>
          <a:stretch>
            <a:fillRect/>
          </a:stretch>
        </p:blipFill>
        <p:spPr>
          <a:xfrm>
            <a:off x="0" y="0"/>
            <a:ext cx="9144000" cy="5143500"/>
          </a:xfrm>
          <a:prstGeom prst="rect">
            <a:avLst/>
          </a:prstGeom>
          <a:noFill/>
          <a:ln>
            <a:noFill/>
          </a:ln>
        </p:spPr>
      </p:pic>
      <p:sp>
        <p:nvSpPr>
          <p:cNvPr id="30" name="Google Shape;30;p6"/>
          <p:cNvSpPr txBox="1">
            <a:spLocks noGrp="1"/>
          </p:cNvSpPr>
          <p:nvPr>
            <p:ph type="title"/>
          </p:nvPr>
        </p:nvSpPr>
        <p:spPr>
          <a:xfrm>
            <a:off x="1556175" y="719375"/>
            <a:ext cx="6616800" cy="6999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31" name="Google Shape;31;p6"/>
          <p:cNvSpPr txBox="1">
            <a:spLocks noGrp="1"/>
          </p:cNvSpPr>
          <p:nvPr>
            <p:ph type="body" idx="1"/>
          </p:nvPr>
        </p:nvSpPr>
        <p:spPr>
          <a:xfrm>
            <a:off x="1556175" y="1479375"/>
            <a:ext cx="3211800" cy="3598800"/>
          </a:xfrm>
          <a:prstGeom prst="rect">
            <a:avLst/>
          </a:prstGeom>
        </p:spPr>
        <p:txBody>
          <a:bodyPr spcFirstLastPara="1" wrap="square" lIns="91425" tIns="91425" rIns="91425" bIns="91425" anchor="t" anchorCtr="0">
            <a:noAutofit/>
          </a:bodyPr>
          <a:lstStyle>
            <a:lvl1pPr marL="457200" lvl="0" indent="-368300">
              <a:spcBef>
                <a:spcPts val="600"/>
              </a:spcBef>
              <a:spcAft>
                <a:spcPts val="0"/>
              </a:spcAft>
              <a:buSzPts val="2200"/>
              <a:buChar char="◈"/>
              <a:defRPr sz="2200"/>
            </a:lvl1pPr>
            <a:lvl2pPr marL="914400" lvl="1" indent="-368300">
              <a:spcBef>
                <a:spcPts val="0"/>
              </a:spcBef>
              <a:spcAft>
                <a:spcPts val="0"/>
              </a:spcAft>
              <a:buSzPts val="2200"/>
              <a:buChar char="◆"/>
              <a:defRPr sz="2200"/>
            </a:lvl2pPr>
            <a:lvl3pPr marL="1371600" lvl="2" indent="-368300">
              <a:spcBef>
                <a:spcPts val="0"/>
              </a:spcBef>
              <a:spcAft>
                <a:spcPts val="0"/>
              </a:spcAft>
              <a:buSzPts val="2200"/>
              <a:buChar char="◇"/>
              <a:defRPr sz="2200"/>
            </a:lvl3pPr>
            <a:lvl4pPr marL="1828800" lvl="3" indent="-368300">
              <a:spcBef>
                <a:spcPts val="0"/>
              </a:spcBef>
              <a:spcAft>
                <a:spcPts val="0"/>
              </a:spcAft>
              <a:buSzPts val="2200"/>
              <a:buChar char="⬥"/>
              <a:defRPr sz="2200"/>
            </a:lvl4pPr>
            <a:lvl5pPr marL="2286000" lvl="4" indent="-368300">
              <a:spcBef>
                <a:spcPts val="0"/>
              </a:spcBef>
              <a:spcAft>
                <a:spcPts val="0"/>
              </a:spcAft>
              <a:buSzPts val="2200"/>
              <a:buChar char="⬦"/>
              <a:defRPr sz="2200"/>
            </a:lvl5pPr>
            <a:lvl6pPr marL="2743200" lvl="5" indent="-368300">
              <a:spcBef>
                <a:spcPts val="0"/>
              </a:spcBef>
              <a:spcAft>
                <a:spcPts val="0"/>
              </a:spcAft>
              <a:buSzPts val="2200"/>
              <a:buChar char="⬦"/>
              <a:defRPr sz="2200"/>
            </a:lvl6pPr>
            <a:lvl7pPr marL="3200400" lvl="6" indent="-368300">
              <a:spcBef>
                <a:spcPts val="0"/>
              </a:spcBef>
              <a:spcAft>
                <a:spcPts val="0"/>
              </a:spcAft>
              <a:buSzPts val="2200"/>
              <a:buChar char="⬦"/>
              <a:defRPr sz="2200"/>
            </a:lvl7pPr>
            <a:lvl8pPr marL="3657600" lvl="7" indent="-368300">
              <a:spcBef>
                <a:spcPts val="0"/>
              </a:spcBef>
              <a:spcAft>
                <a:spcPts val="0"/>
              </a:spcAft>
              <a:buSzPts val="2200"/>
              <a:buChar char="⬦"/>
              <a:defRPr sz="2200"/>
            </a:lvl8pPr>
            <a:lvl9pPr marL="4114800" lvl="8" indent="-368300">
              <a:spcBef>
                <a:spcPts val="0"/>
              </a:spcBef>
              <a:spcAft>
                <a:spcPts val="0"/>
              </a:spcAft>
              <a:buSzPts val="2200"/>
              <a:buChar char="⬦"/>
              <a:defRPr sz="2200"/>
            </a:lvl9pPr>
          </a:lstStyle>
          <a:p>
            <a:endParaRPr/>
          </a:p>
        </p:txBody>
      </p:sp>
      <p:sp>
        <p:nvSpPr>
          <p:cNvPr id="32" name="Google Shape;32;p6"/>
          <p:cNvSpPr txBox="1">
            <a:spLocks noGrp="1"/>
          </p:cNvSpPr>
          <p:nvPr>
            <p:ph type="body" idx="2"/>
          </p:nvPr>
        </p:nvSpPr>
        <p:spPr>
          <a:xfrm>
            <a:off x="4961272" y="1479375"/>
            <a:ext cx="3211800" cy="3598800"/>
          </a:xfrm>
          <a:prstGeom prst="rect">
            <a:avLst/>
          </a:prstGeom>
        </p:spPr>
        <p:txBody>
          <a:bodyPr spcFirstLastPara="1" wrap="square" lIns="91425" tIns="91425" rIns="91425" bIns="91425" anchor="t" anchorCtr="0">
            <a:noAutofit/>
          </a:bodyPr>
          <a:lstStyle>
            <a:lvl1pPr marL="457200" lvl="0" indent="-368300">
              <a:spcBef>
                <a:spcPts val="600"/>
              </a:spcBef>
              <a:spcAft>
                <a:spcPts val="0"/>
              </a:spcAft>
              <a:buSzPts val="2200"/>
              <a:buChar char="◈"/>
              <a:defRPr sz="2200"/>
            </a:lvl1pPr>
            <a:lvl2pPr marL="914400" lvl="1" indent="-368300">
              <a:spcBef>
                <a:spcPts val="0"/>
              </a:spcBef>
              <a:spcAft>
                <a:spcPts val="0"/>
              </a:spcAft>
              <a:buSzPts val="2200"/>
              <a:buChar char="◆"/>
              <a:defRPr sz="2200"/>
            </a:lvl2pPr>
            <a:lvl3pPr marL="1371600" lvl="2" indent="-368300">
              <a:spcBef>
                <a:spcPts val="0"/>
              </a:spcBef>
              <a:spcAft>
                <a:spcPts val="0"/>
              </a:spcAft>
              <a:buSzPts val="2200"/>
              <a:buChar char="◇"/>
              <a:defRPr sz="2200"/>
            </a:lvl3pPr>
            <a:lvl4pPr marL="1828800" lvl="3" indent="-368300">
              <a:spcBef>
                <a:spcPts val="0"/>
              </a:spcBef>
              <a:spcAft>
                <a:spcPts val="0"/>
              </a:spcAft>
              <a:buSzPts val="2200"/>
              <a:buChar char="⬥"/>
              <a:defRPr sz="2200"/>
            </a:lvl4pPr>
            <a:lvl5pPr marL="2286000" lvl="4" indent="-368300">
              <a:spcBef>
                <a:spcPts val="0"/>
              </a:spcBef>
              <a:spcAft>
                <a:spcPts val="0"/>
              </a:spcAft>
              <a:buSzPts val="2200"/>
              <a:buChar char="⬦"/>
              <a:defRPr sz="2200"/>
            </a:lvl5pPr>
            <a:lvl6pPr marL="2743200" lvl="5" indent="-368300">
              <a:spcBef>
                <a:spcPts val="0"/>
              </a:spcBef>
              <a:spcAft>
                <a:spcPts val="0"/>
              </a:spcAft>
              <a:buSzPts val="2200"/>
              <a:buChar char="⬦"/>
              <a:defRPr sz="2200"/>
            </a:lvl6pPr>
            <a:lvl7pPr marL="3200400" lvl="6" indent="-368300">
              <a:spcBef>
                <a:spcPts val="0"/>
              </a:spcBef>
              <a:spcAft>
                <a:spcPts val="0"/>
              </a:spcAft>
              <a:buSzPts val="2200"/>
              <a:buChar char="⬦"/>
              <a:defRPr sz="2200"/>
            </a:lvl7pPr>
            <a:lvl8pPr marL="3657600" lvl="7" indent="-368300">
              <a:spcBef>
                <a:spcPts val="0"/>
              </a:spcBef>
              <a:spcAft>
                <a:spcPts val="0"/>
              </a:spcAft>
              <a:buSzPts val="2200"/>
              <a:buChar char="⬦"/>
              <a:defRPr sz="2200"/>
            </a:lvl8pPr>
            <a:lvl9pPr marL="4114800" lvl="8" indent="-368300">
              <a:spcBef>
                <a:spcPts val="0"/>
              </a:spcBef>
              <a:spcAft>
                <a:spcPts val="0"/>
              </a:spcAft>
              <a:buSzPts val="2200"/>
              <a:buChar char="⬦"/>
              <a:defRPr sz="2200"/>
            </a:lvl9pPr>
          </a:lstStyle>
          <a:p>
            <a:endParaRPr/>
          </a:p>
        </p:txBody>
      </p:sp>
      <p:sp>
        <p:nvSpPr>
          <p:cNvPr id="33" name="Google Shape;33;p6"/>
          <p:cNvSpPr txBox="1">
            <a:spLocks noGrp="1"/>
          </p:cNvSpPr>
          <p:nvPr>
            <p:ph type="sldNum" idx="12"/>
          </p:nvPr>
        </p:nvSpPr>
        <p:spPr>
          <a:xfrm>
            <a:off x="7899350" y="4098426"/>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cxnSp>
        <p:nvCxnSpPr>
          <p:cNvPr id="34" name="Google Shape;34;p6"/>
          <p:cNvCxnSpPr/>
          <p:nvPr/>
        </p:nvCxnSpPr>
        <p:spPr>
          <a:xfrm>
            <a:off x="1664750" y="1357125"/>
            <a:ext cx="6526200" cy="0"/>
          </a:xfrm>
          <a:prstGeom prst="straightConnector1">
            <a:avLst/>
          </a:prstGeom>
          <a:noFill/>
          <a:ln w="9525" cap="flat" cmpd="sng">
            <a:solidFill>
              <a:srgbClr val="CCCCCC"/>
            </a:solidFill>
            <a:prstDash val="solid"/>
            <a:round/>
            <a:headEnd type="none" w="med" len="med"/>
            <a:tailEnd type="none" w="med" len="med"/>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3"/>
        <p:cNvGrpSpPr/>
        <p:nvPr/>
      </p:nvGrpSpPr>
      <p:grpSpPr>
        <a:xfrm>
          <a:off x="0" y="0"/>
          <a:ext cx="0" cy="0"/>
          <a:chOff x="0" y="0"/>
          <a:chExt cx="0" cy="0"/>
        </a:xfrm>
      </p:grpSpPr>
      <p:pic>
        <p:nvPicPr>
          <p:cNvPr id="44" name="Google Shape;44;p8" descr="libro.png"/>
          <p:cNvPicPr preferRelativeResize="0"/>
          <p:nvPr/>
        </p:nvPicPr>
        <p:blipFill>
          <a:blip r:embed="rId2">
            <a:alphaModFix/>
          </a:blip>
          <a:stretch>
            <a:fillRect/>
          </a:stretch>
        </p:blipFill>
        <p:spPr>
          <a:xfrm>
            <a:off x="0" y="0"/>
            <a:ext cx="9144000" cy="5143500"/>
          </a:xfrm>
          <a:prstGeom prst="rect">
            <a:avLst/>
          </a:prstGeom>
          <a:noFill/>
          <a:ln>
            <a:noFill/>
          </a:ln>
        </p:spPr>
      </p:pic>
      <p:sp>
        <p:nvSpPr>
          <p:cNvPr id="45" name="Google Shape;45;p8"/>
          <p:cNvSpPr txBox="1">
            <a:spLocks noGrp="1"/>
          </p:cNvSpPr>
          <p:nvPr>
            <p:ph type="title"/>
          </p:nvPr>
        </p:nvSpPr>
        <p:spPr>
          <a:xfrm>
            <a:off x="1556175" y="719375"/>
            <a:ext cx="6616800" cy="6999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46" name="Google Shape;46;p8"/>
          <p:cNvSpPr txBox="1">
            <a:spLocks noGrp="1"/>
          </p:cNvSpPr>
          <p:nvPr>
            <p:ph type="sldNum" idx="12"/>
          </p:nvPr>
        </p:nvSpPr>
        <p:spPr>
          <a:xfrm>
            <a:off x="7899350" y="4098426"/>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cxnSp>
        <p:nvCxnSpPr>
          <p:cNvPr id="47" name="Google Shape;47;p8"/>
          <p:cNvCxnSpPr/>
          <p:nvPr/>
        </p:nvCxnSpPr>
        <p:spPr>
          <a:xfrm>
            <a:off x="1664750" y="1357125"/>
            <a:ext cx="6526200" cy="0"/>
          </a:xfrm>
          <a:prstGeom prst="straightConnector1">
            <a:avLst/>
          </a:prstGeom>
          <a:noFill/>
          <a:ln w="9525" cap="flat" cmpd="sng">
            <a:solidFill>
              <a:srgbClr val="CCCCCC"/>
            </a:solidFill>
            <a:prstDash val="solid"/>
            <a:round/>
            <a:headEnd type="none" w="med" len="med"/>
            <a:tailEnd type="none" w="med" len="med"/>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8"/>
        <p:cNvGrpSpPr/>
        <p:nvPr/>
      </p:nvGrpSpPr>
      <p:grpSpPr>
        <a:xfrm>
          <a:off x="0" y="0"/>
          <a:ext cx="0" cy="0"/>
          <a:chOff x="0" y="0"/>
          <a:chExt cx="0" cy="0"/>
        </a:xfrm>
      </p:grpSpPr>
      <p:pic>
        <p:nvPicPr>
          <p:cNvPr id="59" name="Google Shape;59;p11" descr="libro.png"/>
          <p:cNvPicPr preferRelativeResize="0"/>
          <p:nvPr/>
        </p:nvPicPr>
        <p:blipFill>
          <a:blip r:embed="rId2">
            <a:alphaModFix/>
          </a:blip>
          <a:stretch>
            <a:fillRect/>
          </a:stretch>
        </p:blipFill>
        <p:spPr>
          <a:xfrm>
            <a:off x="0" y="0"/>
            <a:ext cx="9144000" cy="5143500"/>
          </a:xfrm>
          <a:prstGeom prst="rect">
            <a:avLst/>
          </a:prstGeom>
          <a:noFill/>
          <a:ln>
            <a:noFill/>
          </a:ln>
        </p:spPr>
      </p:pic>
      <p:sp>
        <p:nvSpPr>
          <p:cNvPr id="60" name="Google Shape;60;p11"/>
          <p:cNvSpPr txBox="1">
            <a:spLocks noGrp="1"/>
          </p:cNvSpPr>
          <p:nvPr>
            <p:ph type="sldNum" idx="12"/>
          </p:nvPr>
        </p:nvSpPr>
        <p:spPr>
          <a:xfrm>
            <a:off x="7899350" y="4098426"/>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 Closed book">
  <p:cSld name="BLANK_1_1">
    <p:spTree>
      <p:nvGrpSpPr>
        <p:cNvPr id="1" name="Shape 63"/>
        <p:cNvGrpSpPr/>
        <p:nvPr/>
      </p:nvGrpSpPr>
      <p:grpSpPr>
        <a:xfrm>
          <a:off x="0" y="0"/>
          <a:ext cx="0" cy="0"/>
          <a:chOff x="0" y="0"/>
          <a:chExt cx="0" cy="0"/>
        </a:xfrm>
      </p:grpSpPr>
      <p:pic>
        <p:nvPicPr>
          <p:cNvPr id="64" name="Google Shape;64;p13"/>
          <p:cNvPicPr preferRelativeResize="0"/>
          <p:nvPr/>
        </p:nvPicPr>
        <p:blipFill>
          <a:blip r:embed="rId2">
            <a:alphaModFix/>
          </a:blip>
          <a:stretch>
            <a:fillRect/>
          </a:stretch>
        </p:blipFill>
        <p:spPr>
          <a:xfrm flipH="1">
            <a:off x="672713" y="333900"/>
            <a:ext cx="7798575" cy="4809601"/>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blipFill>
          <a:blip r:embed="rId9">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556175" y="719375"/>
            <a:ext cx="6616800" cy="6999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1"/>
              </a:buClr>
              <a:buSzPts val="2400"/>
              <a:buFont typeface="Oswald"/>
              <a:buNone/>
              <a:defRPr sz="2400" b="1">
                <a:solidFill>
                  <a:schemeClr val="dk1"/>
                </a:solidFill>
                <a:latin typeface="Oswald"/>
                <a:ea typeface="Oswald"/>
                <a:cs typeface="Oswald"/>
                <a:sym typeface="Oswald"/>
              </a:defRPr>
            </a:lvl1pPr>
            <a:lvl2pPr lvl="1">
              <a:spcBef>
                <a:spcPts val="0"/>
              </a:spcBef>
              <a:spcAft>
                <a:spcPts val="0"/>
              </a:spcAft>
              <a:buClr>
                <a:schemeClr val="dk1"/>
              </a:buClr>
              <a:buSzPts val="2400"/>
              <a:buFont typeface="Oswald"/>
              <a:buNone/>
              <a:defRPr sz="2400" b="1">
                <a:solidFill>
                  <a:schemeClr val="dk1"/>
                </a:solidFill>
                <a:latin typeface="Oswald"/>
                <a:ea typeface="Oswald"/>
                <a:cs typeface="Oswald"/>
                <a:sym typeface="Oswald"/>
              </a:defRPr>
            </a:lvl2pPr>
            <a:lvl3pPr lvl="2">
              <a:spcBef>
                <a:spcPts val="0"/>
              </a:spcBef>
              <a:spcAft>
                <a:spcPts val="0"/>
              </a:spcAft>
              <a:buClr>
                <a:schemeClr val="dk1"/>
              </a:buClr>
              <a:buSzPts val="2400"/>
              <a:buFont typeface="Oswald"/>
              <a:buNone/>
              <a:defRPr sz="2400" b="1">
                <a:solidFill>
                  <a:schemeClr val="dk1"/>
                </a:solidFill>
                <a:latin typeface="Oswald"/>
                <a:ea typeface="Oswald"/>
                <a:cs typeface="Oswald"/>
                <a:sym typeface="Oswald"/>
              </a:defRPr>
            </a:lvl3pPr>
            <a:lvl4pPr lvl="3">
              <a:spcBef>
                <a:spcPts val="0"/>
              </a:spcBef>
              <a:spcAft>
                <a:spcPts val="0"/>
              </a:spcAft>
              <a:buClr>
                <a:schemeClr val="dk1"/>
              </a:buClr>
              <a:buSzPts val="2400"/>
              <a:buFont typeface="Oswald"/>
              <a:buNone/>
              <a:defRPr sz="2400" b="1">
                <a:solidFill>
                  <a:schemeClr val="dk1"/>
                </a:solidFill>
                <a:latin typeface="Oswald"/>
                <a:ea typeface="Oswald"/>
                <a:cs typeface="Oswald"/>
                <a:sym typeface="Oswald"/>
              </a:defRPr>
            </a:lvl4pPr>
            <a:lvl5pPr lvl="4">
              <a:spcBef>
                <a:spcPts val="0"/>
              </a:spcBef>
              <a:spcAft>
                <a:spcPts val="0"/>
              </a:spcAft>
              <a:buClr>
                <a:schemeClr val="dk1"/>
              </a:buClr>
              <a:buSzPts val="2400"/>
              <a:buFont typeface="Oswald"/>
              <a:buNone/>
              <a:defRPr sz="2400" b="1">
                <a:solidFill>
                  <a:schemeClr val="dk1"/>
                </a:solidFill>
                <a:latin typeface="Oswald"/>
                <a:ea typeface="Oswald"/>
                <a:cs typeface="Oswald"/>
                <a:sym typeface="Oswald"/>
              </a:defRPr>
            </a:lvl5pPr>
            <a:lvl6pPr lvl="5">
              <a:spcBef>
                <a:spcPts val="0"/>
              </a:spcBef>
              <a:spcAft>
                <a:spcPts val="0"/>
              </a:spcAft>
              <a:buClr>
                <a:schemeClr val="dk1"/>
              </a:buClr>
              <a:buSzPts val="2400"/>
              <a:buFont typeface="Oswald"/>
              <a:buNone/>
              <a:defRPr sz="2400" b="1">
                <a:solidFill>
                  <a:schemeClr val="dk1"/>
                </a:solidFill>
                <a:latin typeface="Oswald"/>
                <a:ea typeface="Oswald"/>
                <a:cs typeface="Oswald"/>
                <a:sym typeface="Oswald"/>
              </a:defRPr>
            </a:lvl6pPr>
            <a:lvl7pPr lvl="6">
              <a:spcBef>
                <a:spcPts val="0"/>
              </a:spcBef>
              <a:spcAft>
                <a:spcPts val="0"/>
              </a:spcAft>
              <a:buClr>
                <a:schemeClr val="dk1"/>
              </a:buClr>
              <a:buSzPts val="2400"/>
              <a:buFont typeface="Oswald"/>
              <a:buNone/>
              <a:defRPr sz="2400" b="1">
                <a:solidFill>
                  <a:schemeClr val="dk1"/>
                </a:solidFill>
                <a:latin typeface="Oswald"/>
                <a:ea typeface="Oswald"/>
                <a:cs typeface="Oswald"/>
                <a:sym typeface="Oswald"/>
              </a:defRPr>
            </a:lvl7pPr>
            <a:lvl8pPr lvl="7">
              <a:spcBef>
                <a:spcPts val="0"/>
              </a:spcBef>
              <a:spcAft>
                <a:spcPts val="0"/>
              </a:spcAft>
              <a:buClr>
                <a:schemeClr val="dk1"/>
              </a:buClr>
              <a:buSzPts val="2400"/>
              <a:buFont typeface="Oswald"/>
              <a:buNone/>
              <a:defRPr sz="2400" b="1">
                <a:solidFill>
                  <a:schemeClr val="dk1"/>
                </a:solidFill>
                <a:latin typeface="Oswald"/>
                <a:ea typeface="Oswald"/>
                <a:cs typeface="Oswald"/>
                <a:sym typeface="Oswald"/>
              </a:defRPr>
            </a:lvl8pPr>
            <a:lvl9pPr lvl="8">
              <a:spcBef>
                <a:spcPts val="0"/>
              </a:spcBef>
              <a:spcAft>
                <a:spcPts val="0"/>
              </a:spcAft>
              <a:buClr>
                <a:schemeClr val="dk1"/>
              </a:buClr>
              <a:buSzPts val="2400"/>
              <a:buFont typeface="Oswald"/>
              <a:buNone/>
              <a:defRPr sz="2400" b="1">
                <a:solidFill>
                  <a:schemeClr val="dk1"/>
                </a:solidFill>
                <a:latin typeface="Oswald"/>
                <a:ea typeface="Oswald"/>
                <a:cs typeface="Oswald"/>
                <a:sym typeface="Oswald"/>
              </a:defRPr>
            </a:lvl9pPr>
          </a:lstStyle>
          <a:p>
            <a:endParaRPr/>
          </a:p>
        </p:txBody>
      </p:sp>
      <p:sp>
        <p:nvSpPr>
          <p:cNvPr id="7" name="Google Shape;7;p1"/>
          <p:cNvSpPr txBox="1">
            <a:spLocks noGrp="1"/>
          </p:cNvSpPr>
          <p:nvPr>
            <p:ph type="body" idx="1"/>
          </p:nvPr>
        </p:nvSpPr>
        <p:spPr>
          <a:xfrm>
            <a:off x="1556175" y="1378821"/>
            <a:ext cx="6616800" cy="3042300"/>
          </a:xfrm>
          <a:prstGeom prst="rect">
            <a:avLst/>
          </a:prstGeom>
          <a:noFill/>
          <a:ln>
            <a:noFill/>
          </a:ln>
        </p:spPr>
        <p:txBody>
          <a:bodyPr spcFirstLastPara="1" wrap="square" lIns="91425" tIns="91425" rIns="91425" bIns="91425" anchor="t" anchorCtr="0">
            <a:noAutofit/>
          </a:bodyPr>
          <a:lstStyle>
            <a:lvl1pPr marL="457200" lvl="0" indent="-419100">
              <a:spcBef>
                <a:spcPts val="600"/>
              </a:spcBef>
              <a:spcAft>
                <a:spcPts val="0"/>
              </a:spcAft>
              <a:buClr>
                <a:schemeClr val="dk1"/>
              </a:buClr>
              <a:buSzPts val="3000"/>
              <a:buFont typeface="Tinos"/>
              <a:buChar char="◈"/>
              <a:defRPr sz="3000">
                <a:solidFill>
                  <a:schemeClr val="dk1"/>
                </a:solidFill>
                <a:latin typeface="Tinos"/>
                <a:ea typeface="Tinos"/>
                <a:cs typeface="Tinos"/>
                <a:sym typeface="Tinos"/>
              </a:defRPr>
            </a:lvl1pPr>
            <a:lvl2pPr marL="914400" lvl="1" indent="-381000">
              <a:spcBef>
                <a:spcPts val="0"/>
              </a:spcBef>
              <a:spcAft>
                <a:spcPts val="0"/>
              </a:spcAft>
              <a:buClr>
                <a:schemeClr val="dk1"/>
              </a:buClr>
              <a:buSzPts val="2400"/>
              <a:buFont typeface="Tinos"/>
              <a:buChar char="◆"/>
              <a:defRPr sz="2400">
                <a:solidFill>
                  <a:schemeClr val="dk1"/>
                </a:solidFill>
                <a:latin typeface="Tinos"/>
                <a:ea typeface="Tinos"/>
                <a:cs typeface="Tinos"/>
                <a:sym typeface="Tinos"/>
              </a:defRPr>
            </a:lvl2pPr>
            <a:lvl3pPr marL="1371600" lvl="2" indent="-381000">
              <a:spcBef>
                <a:spcPts val="0"/>
              </a:spcBef>
              <a:spcAft>
                <a:spcPts val="0"/>
              </a:spcAft>
              <a:buClr>
                <a:schemeClr val="dk1"/>
              </a:buClr>
              <a:buSzPts val="2400"/>
              <a:buFont typeface="Tinos"/>
              <a:buChar char="◇"/>
              <a:defRPr sz="2400">
                <a:solidFill>
                  <a:schemeClr val="dk1"/>
                </a:solidFill>
                <a:latin typeface="Tinos"/>
                <a:ea typeface="Tinos"/>
                <a:cs typeface="Tinos"/>
                <a:sym typeface="Tinos"/>
              </a:defRPr>
            </a:lvl3pPr>
            <a:lvl4pPr marL="1828800" lvl="3" indent="-342900">
              <a:spcBef>
                <a:spcPts val="0"/>
              </a:spcBef>
              <a:spcAft>
                <a:spcPts val="0"/>
              </a:spcAft>
              <a:buClr>
                <a:schemeClr val="dk1"/>
              </a:buClr>
              <a:buSzPts val="1800"/>
              <a:buFont typeface="Tinos"/>
              <a:buChar char="⬥"/>
              <a:defRPr sz="1800">
                <a:solidFill>
                  <a:schemeClr val="dk1"/>
                </a:solidFill>
                <a:latin typeface="Tinos"/>
                <a:ea typeface="Tinos"/>
                <a:cs typeface="Tinos"/>
                <a:sym typeface="Tinos"/>
              </a:defRPr>
            </a:lvl4pPr>
            <a:lvl5pPr marL="2286000" lvl="4" indent="-342900">
              <a:spcBef>
                <a:spcPts val="0"/>
              </a:spcBef>
              <a:spcAft>
                <a:spcPts val="0"/>
              </a:spcAft>
              <a:buClr>
                <a:schemeClr val="dk1"/>
              </a:buClr>
              <a:buSzPts val="1800"/>
              <a:buFont typeface="Tinos"/>
              <a:buChar char="⬦"/>
              <a:defRPr sz="1800">
                <a:solidFill>
                  <a:schemeClr val="dk1"/>
                </a:solidFill>
                <a:latin typeface="Tinos"/>
                <a:ea typeface="Tinos"/>
                <a:cs typeface="Tinos"/>
                <a:sym typeface="Tinos"/>
              </a:defRPr>
            </a:lvl5pPr>
            <a:lvl6pPr marL="2743200" lvl="5" indent="-342900">
              <a:spcBef>
                <a:spcPts val="0"/>
              </a:spcBef>
              <a:spcAft>
                <a:spcPts val="0"/>
              </a:spcAft>
              <a:buClr>
                <a:schemeClr val="dk1"/>
              </a:buClr>
              <a:buSzPts val="1800"/>
              <a:buFont typeface="Tinos"/>
              <a:buChar char="⬦"/>
              <a:defRPr sz="1800">
                <a:solidFill>
                  <a:schemeClr val="dk1"/>
                </a:solidFill>
                <a:latin typeface="Tinos"/>
                <a:ea typeface="Tinos"/>
                <a:cs typeface="Tinos"/>
                <a:sym typeface="Tinos"/>
              </a:defRPr>
            </a:lvl6pPr>
            <a:lvl7pPr marL="3200400" lvl="6" indent="-342900">
              <a:spcBef>
                <a:spcPts val="0"/>
              </a:spcBef>
              <a:spcAft>
                <a:spcPts val="0"/>
              </a:spcAft>
              <a:buClr>
                <a:schemeClr val="dk1"/>
              </a:buClr>
              <a:buSzPts val="1800"/>
              <a:buFont typeface="Tinos"/>
              <a:buChar char="⬦"/>
              <a:defRPr sz="1800">
                <a:solidFill>
                  <a:schemeClr val="dk1"/>
                </a:solidFill>
                <a:latin typeface="Tinos"/>
                <a:ea typeface="Tinos"/>
                <a:cs typeface="Tinos"/>
                <a:sym typeface="Tinos"/>
              </a:defRPr>
            </a:lvl7pPr>
            <a:lvl8pPr marL="3657600" lvl="7" indent="-342900">
              <a:spcBef>
                <a:spcPts val="0"/>
              </a:spcBef>
              <a:spcAft>
                <a:spcPts val="0"/>
              </a:spcAft>
              <a:buClr>
                <a:schemeClr val="dk1"/>
              </a:buClr>
              <a:buSzPts val="1800"/>
              <a:buFont typeface="Tinos"/>
              <a:buChar char="⬦"/>
              <a:defRPr sz="1800">
                <a:solidFill>
                  <a:schemeClr val="dk1"/>
                </a:solidFill>
                <a:latin typeface="Tinos"/>
                <a:ea typeface="Tinos"/>
                <a:cs typeface="Tinos"/>
                <a:sym typeface="Tinos"/>
              </a:defRPr>
            </a:lvl8pPr>
            <a:lvl9pPr marL="4114800" lvl="8" indent="-342900">
              <a:spcBef>
                <a:spcPts val="0"/>
              </a:spcBef>
              <a:spcAft>
                <a:spcPts val="0"/>
              </a:spcAft>
              <a:buClr>
                <a:schemeClr val="dk1"/>
              </a:buClr>
              <a:buSzPts val="1800"/>
              <a:buFont typeface="Tinos"/>
              <a:buChar char="⬦"/>
              <a:defRPr sz="1800">
                <a:solidFill>
                  <a:schemeClr val="dk1"/>
                </a:solidFill>
                <a:latin typeface="Tinos"/>
                <a:ea typeface="Tinos"/>
                <a:cs typeface="Tinos"/>
                <a:sym typeface="Tinos"/>
              </a:defRPr>
            </a:lvl9pPr>
          </a:lstStyle>
          <a:p>
            <a:endParaRPr/>
          </a:p>
        </p:txBody>
      </p:sp>
      <p:sp>
        <p:nvSpPr>
          <p:cNvPr id="8" name="Google Shape;8;p1"/>
          <p:cNvSpPr txBox="1">
            <a:spLocks noGrp="1"/>
          </p:cNvSpPr>
          <p:nvPr>
            <p:ph type="sldNum" idx="12"/>
          </p:nvPr>
        </p:nvSpPr>
        <p:spPr>
          <a:xfrm>
            <a:off x="7899350" y="4098426"/>
            <a:ext cx="548700" cy="393600"/>
          </a:xfrm>
          <a:prstGeom prst="rect">
            <a:avLst/>
          </a:prstGeom>
          <a:noFill/>
          <a:ln>
            <a:noFill/>
          </a:ln>
        </p:spPr>
        <p:txBody>
          <a:bodyPr spcFirstLastPara="1" wrap="square" lIns="91425" tIns="91425" rIns="91425" bIns="91425" anchor="ctr" anchorCtr="0">
            <a:noAutofit/>
          </a:bodyPr>
          <a:lstStyle>
            <a:lvl1pPr lvl="0" algn="r">
              <a:buNone/>
              <a:defRPr sz="1200">
                <a:solidFill>
                  <a:schemeClr val="dk2"/>
                </a:solidFill>
                <a:latin typeface="Tinos"/>
                <a:ea typeface="Tinos"/>
                <a:cs typeface="Tinos"/>
                <a:sym typeface="Tinos"/>
              </a:defRPr>
            </a:lvl1pPr>
            <a:lvl2pPr lvl="1" algn="r">
              <a:buNone/>
              <a:defRPr sz="1200">
                <a:solidFill>
                  <a:schemeClr val="dk2"/>
                </a:solidFill>
                <a:latin typeface="Tinos"/>
                <a:ea typeface="Tinos"/>
                <a:cs typeface="Tinos"/>
                <a:sym typeface="Tinos"/>
              </a:defRPr>
            </a:lvl2pPr>
            <a:lvl3pPr lvl="2" algn="r">
              <a:buNone/>
              <a:defRPr sz="1200">
                <a:solidFill>
                  <a:schemeClr val="dk2"/>
                </a:solidFill>
                <a:latin typeface="Tinos"/>
                <a:ea typeface="Tinos"/>
                <a:cs typeface="Tinos"/>
                <a:sym typeface="Tinos"/>
              </a:defRPr>
            </a:lvl3pPr>
            <a:lvl4pPr lvl="3" algn="r">
              <a:buNone/>
              <a:defRPr sz="1200">
                <a:solidFill>
                  <a:schemeClr val="dk2"/>
                </a:solidFill>
                <a:latin typeface="Tinos"/>
                <a:ea typeface="Tinos"/>
                <a:cs typeface="Tinos"/>
                <a:sym typeface="Tinos"/>
              </a:defRPr>
            </a:lvl4pPr>
            <a:lvl5pPr lvl="4" algn="r">
              <a:buNone/>
              <a:defRPr sz="1200">
                <a:solidFill>
                  <a:schemeClr val="dk2"/>
                </a:solidFill>
                <a:latin typeface="Tinos"/>
                <a:ea typeface="Tinos"/>
                <a:cs typeface="Tinos"/>
                <a:sym typeface="Tinos"/>
              </a:defRPr>
            </a:lvl5pPr>
            <a:lvl6pPr lvl="5" algn="r">
              <a:buNone/>
              <a:defRPr sz="1200">
                <a:solidFill>
                  <a:schemeClr val="dk2"/>
                </a:solidFill>
                <a:latin typeface="Tinos"/>
                <a:ea typeface="Tinos"/>
                <a:cs typeface="Tinos"/>
                <a:sym typeface="Tinos"/>
              </a:defRPr>
            </a:lvl6pPr>
            <a:lvl7pPr lvl="6" algn="r">
              <a:buNone/>
              <a:defRPr sz="1200">
                <a:solidFill>
                  <a:schemeClr val="dk2"/>
                </a:solidFill>
                <a:latin typeface="Tinos"/>
                <a:ea typeface="Tinos"/>
                <a:cs typeface="Tinos"/>
                <a:sym typeface="Tinos"/>
              </a:defRPr>
            </a:lvl7pPr>
            <a:lvl8pPr lvl="7" algn="r">
              <a:buNone/>
              <a:defRPr sz="1200">
                <a:solidFill>
                  <a:schemeClr val="dk2"/>
                </a:solidFill>
                <a:latin typeface="Tinos"/>
                <a:ea typeface="Tinos"/>
                <a:cs typeface="Tinos"/>
                <a:sym typeface="Tinos"/>
              </a:defRPr>
            </a:lvl8pPr>
            <a:lvl9pPr lvl="8" algn="r">
              <a:buNone/>
              <a:defRPr sz="1200">
                <a:solidFill>
                  <a:schemeClr val="dk2"/>
                </a:solidFill>
                <a:latin typeface="Tinos"/>
                <a:ea typeface="Tinos"/>
                <a:cs typeface="Tinos"/>
                <a:sym typeface="Tinos"/>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4" r:id="rId5"/>
    <p:sldLayoutId id="2147483657" r:id="rId6"/>
    <p:sldLayoutId id="2147483659" r:id="rId7"/>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6.xml"/><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6.xml"/><Relationship Id="rId5" Type="http://schemas.openxmlformats.org/officeDocument/2006/relationships/image" Target="../media/image18.JPG"/><Relationship Id="rId4" Type="http://schemas.openxmlformats.org/officeDocument/2006/relationships/image" Target="../media/image17.jpg"/></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slideLayout" Target="../slideLayouts/slideLayout6.xml"/><Relationship Id="rId1" Type="http://schemas.openxmlformats.org/officeDocument/2006/relationships/tags" Target="../tags/tag4.xml"/><Relationship Id="rId4" Type="http://schemas.openxmlformats.org/officeDocument/2006/relationships/image" Target="../media/image20.gif"/></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hyperlink" Target="https://www.thebutterflysite.com/life-cycle.shtml" TargetMode="External"/><Relationship Id="rId7" Type="http://schemas.openxmlformats.org/officeDocument/2006/relationships/image" Target="../media/image25.png"/><Relationship Id="rId2" Type="http://schemas.openxmlformats.org/officeDocument/2006/relationships/slideLayout" Target="../slideLayouts/slideLayout4.xml"/><Relationship Id="rId1" Type="http://schemas.openxmlformats.org/officeDocument/2006/relationships/tags" Target="../tags/tag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7.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4"/>
          <p:cNvSpPr txBox="1">
            <a:spLocks noGrp="1"/>
          </p:cNvSpPr>
          <p:nvPr>
            <p:ph type="ctrTitle"/>
          </p:nvPr>
        </p:nvSpPr>
        <p:spPr>
          <a:xfrm>
            <a:off x="3289610" y="1360448"/>
            <a:ext cx="5073805" cy="2341757"/>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400" dirty="0"/>
              <a:t>5</a:t>
            </a:r>
            <a:r>
              <a:rPr lang="en" sz="4400" baseline="30000" dirty="0"/>
              <a:t>th</a:t>
            </a:r>
            <a:r>
              <a:rPr lang="en" sz="4400" dirty="0"/>
              <a:t> Episcopal District</a:t>
            </a:r>
            <a:br>
              <a:rPr lang="en" sz="4400" dirty="0"/>
            </a:br>
            <a:r>
              <a:rPr lang="en" sz="4400" dirty="0"/>
              <a:t>Quadrennial Report</a:t>
            </a:r>
            <a:br>
              <a:rPr lang="en" sz="4400" dirty="0"/>
            </a:br>
            <a:r>
              <a:rPr lang="en" sz="4400" dirty="0"/>
              <a:t>2016-2020</a:t>
            </a:r>
            <a:endParaRPr sz="4400" dirty="0"/>
          </a:p>
        </p:txBody>
      </p:sp>
      <p:pic>
        <p:nvPicPr>
          <p:cNvPr id="3" name="Picture 2">
            <a:extLst>
              <a:ext uri="{FF2B5EF4-FFF2-40B4-BE49-F238E27FC236}">
                <a16:creationId xmlns:a16="http://schemas.microsoft.com/office/drawing/2014/main" id="{8C59EF81-CC1E-FD45-8904-B29A4FFB7684}"/>
              </a:ext>
            </a:extLst>
          </p:cNvPr>
          <p:cNvPicPr>
            <a:picLocks noChangeAspect="1"/>
          </p:cNvPicPr>
          <p:nvPr/>
        </p:nvPicPr>
        <p:blipFill>
          <a:blip r:embed="rId5"/>
          <a:stretch>
            <a:fillRect/>
          </a:stretch>
        </p:blipFill>
        <p:spPr>
          <a:xfrm>
            <a:off x="1399737" y="1478360"/>
            <a:ext cx="1889873" cy="2223845"/>
          </a:xfrm>
          <a:prstGeom prst="rect">
            <a:avLst/>
          </a:prstGeom>
        </p:spPr>
      </p:pic>
      <p:pic>
        <p:nvPicPr>
          <p:cNvPr id="7" name="04 Changed.mp3" descr="04 Changed.mp3">
            <a:hlinkClick r:id="" action="ppaction://media"/>
            <a:extLst>
              <a:ext uri="{FF2B5EF4-FFF2-40B4-BE49-F238E27FC236}">
                <a16:creationId xmlns:a16="http://schemas.microsoft.com/office/drawing/2014/main" id="{78811FAE-CDF7-6843-9B62-BF35C47B1AA3}"/>
              </a:ext>
            </a:extLst>
          </p:cNvPr>
          <p:cNvPicPr>
            <a:picLocks noChangeAspect="1"/>
          </p:cNvPicPr>
          <p:nvPr>
            <a:audioFile r:link="rId1"/>
            <p:extLst>
              <p:ext uri="{DAA4B4D4-6D71-4841-9C94-3DE7FCFB9230}">
                <p14:media xmlns:p14="http://schemas.microsoft.com/office/powerpoint/2010/main" r:embed="rId2">
                  <p14:trim st="16122.5226"/>
                  <p14:fade in="1453.804"/>
                </p14:media>
              </p:ext>
            </p:extLst>
          </p:nvPr>
        </p:nvPicPr>
        <p:blipFill>
          <a:blip r:embed="rId6"/>
          <a:stretch>
            <a:fillRect/>
          </a:stretch>
        </p:blipFill>
        <p:spPr>
          <a:xfrm>
            <a:off x="0" y="-83068"/>
            <a:ext cx="542925" cy="54292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815">
        <p15:prstTrans prst="pageCurlDouble"/>
      </p:transition>
    </mc:Choice>
    <mc:Fallback xmlns="">
      <p:transition spd="slow" advTm="581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7" repeatCount="indefinite"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7" objId="7"/>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0535EB7-7EDB-7A4D-95B7-147594944865}"/>
              </a:ext>
            </a:extLst>
          </p:cNvPr>
          <p:cNvSpPr>
            <a:spLocks noGrp="1"/>
          </p:cNvSpPr>
          <p:nvPr>
            <p:ph type="ctrTitle"/>
          </p:nvPr>
        </p:nvSpPr>
        <p:spPr>
          <a:xfrm>
            <a:off x="1387918" y="1137424"/>
            <a:ext cx="3050268" cy="2871792"/>
          </a:xfrm>
        </p:spPr>
        <p:txBody>
          <a:bodyPr/>
          <a:lstStyle/>
          <a:p>
            <a:pPr algn="ctr"/>
            <a:r>
              <a:rPr lang="en-US" sz="4400" dirty="0"/>
              <a:t>YEAR TWO:</a:t>
            </a:r>
            <a:br>
              <a:rPr lang="en-US" sz="4400" dirty="0"/>
            </a:br>
            <a:r>
              <a:rPr lang="en-US" sz="4400" dirty="0"/>
              <a:t>SEASON OF EPIPHANY</a:t>
            </a:r>
            <a:br>
              <a:rPr lang="en-US" sz="4400" dirty="0"/>
            </a:br>
            <a:r>
              <a:rPr lang="en-US" sz="4400" dirty="0"/>
              <a:t>2017-2018</a:t>
            </a:r>
          </a:p>
        </p:txBody>
      </p:sp>
      <p:sp>
        <p:nvSpPr>
          <p:cNvPr id="3" name="Slide Number Placeholder 2">
            <a:extLst>
              <a:ext uri="{FF2B5EF4-FFF2-40B4-BE49-F238E27FC236}">
                <a16:creationId xmlns:a16="http://schemas.microsoft.com/office/drawing/2014/main" id="{384E24CC-5D93-2A4D-B29B-D634169BCE3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a:t>
            </a:fld>
            <a:endParaRPr lang="en"/>
          </a:p>
        </p:txBody>
      </p:sp>
      <p:pic>
        <p:nvPicPr>
          <p:cNvPr id="5" name="Picture 4">
            <a:extLst>
              <a:ext uri="{FF2B5EF4-FFF2-40B4-BE49-F238E27FC236}">
                <a16:creationId xmlns:a16="http://schemas.microsoft.com/office/drawing/2014/main" id="{7D997296-7E2A-B64A-9850-50F9BA2CE97B}"/>
              </a:ext>
            </a:extLst>
          </p:cNvPr>
          <p:cNvPicPr>
            <a:picLocks noChangeAspect="1"/>
          </p:cNvPicPr>
          <p:nvPr/>
        </p:nvPicPr>
        <p:blipFill rotWithShape="1">
          <a:blip r:embed="rId3"/>
          <a:srcRect l="14855" t="10493" r="15232" b="10330"/>
          <a:stretch/>
        </p:blipFill>
        <p:spPr>
          <a:xfrm>
            <a:off x="4438186" y="680225"/>
            <a:ext cx="3662464" cy="3646448"/>
          </a:xfrm>
          <a:prstGeom prst="rect">
            <a:avLst/>
          </a:prstGeom>
        </p:spPr>
      </p:pic>
    </p:spTree>
    <p:custDataLst>
      <p:tags r:id="rId1"/>
    </p:custDataLst>
    <p:extLst>
      <p:ext uri="{BB962C8B-B14F-4D97-AF65-F5344CB8AC3E}">
        <p14:creationId xmlns:p14="http://schemas.microsoft.com/office/powerpoint/2010/main" val="33684743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900">
        <p15:prstTrans prst="pageCurlDouble"/>
      </p:transition>
    </mc:Choice>
    <mc:Fallback xmlns="">
      <p:transition spd="slow" advTm="59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10" dur="1000" fill="hold"/>
                                        <p:tgtEl>
                                          <p:spTgt spid="9"/>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7FE9405-383A-BE42-903C-60570B191493}"/>
              </a:ext>
            </a:extLst>
          </p:cNvPr>
          <p:cNvSpPr>
            <a:spLocks noGrp="1"/>
          </p:cNvSpPr>
          <p:nvPr>
            <p:ph type="title"/>
          </p:nvPr>
        </p:nvSpPr>
        <p:spPr>
          <a:xfrm>
            <a:off x="1556175" y="557561"/>
            <a:ext cx="6616800" cy="861714"/>
          </a:xfrm>
        </p:spPr>
        <p:txBody>
          <a:bodyPr/>
          <a:lstStyle/>
          <a:p>
            <a:pPr algn="ctr"/>
            <a:r>
              <a:rPr lang="en-US" sz="3200" dirty="0"/>
              <a:t>SEASON OF EPIPHANY</a:t>
            </a:r>
            <a:br>
              <a:rPr lang="en-US" dirty="0"/>
            </a:br>
            <a:r>
              <a:rPr lang="en-US" sz="2000" dirty="0"/>
              <a:t>II Timothy 2:15</a:t>
            </a:r>
            <a:endParaRPr lang="en-US" dirty="0"/>
          </a:p>
        </p:txBody>
      </p:sp>
      <p:sp>
        <p:nvSpPr>
          <p:cNvPr id="5" name="Text Placeholder 4">
            <a:extLst>
              <a:ext uri="{FF2B5EF4-FFF2-40B4-BE49-F238E27FC236}">
                <a16:creationId xmlns:a16="http://schemas.microsoft.com/office/drawing/2014/main" id="{CC67F00A-9F5F-164D-B68C-B26BA33081B8}"/>
              </a:ext>
            </a:extLst>
          </p:cNvPr>
          <p:cNvSpPr>
            <a:spLocks noGrp="1"/>
          </p:cNvSpPr>
          <p:nvPr>
            <p:ph type="body" idx="1"/>
          </p:nvPr>
        </p:nvSpPr>
        <p:spPr>
          <a:xfrm>
            <a:off x="1556175" y="1378821"/>
            <a:ext cx="6616800" cy="3042300"/>
          </a:xfrm>
        </p:spPr>
        <p:txBody>
          <a:bodyPr/>
          <a:lstStyle/>
          <a:p>
            <a:pPr marL="63500" indent="0" algn="just">
              <a:buNone/>
            </a:pPr>
            <a:r>
              <a:rPr lang="en-US" sz="2400" b="1" dirty="0"/>
              <a:t>Emphasis:  Restoring the Temple Order – </a:t>
            </a:r>
            <a:r>
              <a:rPr lang="en-US" sz="2400" dirty="0"/>
              <a:t>We achieve this through “training.”</a:t>
            </a:r>
          </a:p>
          <a:p>
            <a:pPr marL="63500" indent="0" algn="just">
              <a:buNone/>
            </a:pPr>
            <a:r>
              <a:rPr lang="en-US" sz="2400" b="1" dirty="0"/>
              <a:t>Theme:  </a:t>
            </a:r>
            <a:r>
              <a:rPr lang="en-US" sz="2400" dirty="0"/>
              <a:t>Roles of Priest, Prophets, Pastors, Lagos (lay); Regard for the Holy – Holy House/Holy things/God’s people are Holy unto Him/Ministers of the Gospel are Holy unto Him!</a:t>
            </a:r>
            <a:endParaRPr lang="en-US" sz="800" b="1" dirty="0"/>
          </a:p>
        </p:txBody>
      </p:sp>
      <p:sp>
        <p:nvSpPr>
          <p:cNvPr id="3" name="Slide Number Placeholder 2">
            <a:extLst>
              <a:ext uri="{FF2B5EF4-FFF2-40B4-BE49-F238E27FC236}">
                <a16:creationId xmlns:a16="http://schemas.microsoft.com/office/drawing/2014/main" id="{90B17C6E-7F5A-EE4F-AC0E-6E36A1F8004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11</a:t>
            </a:fld>
            <a:endParaRPr lang="en"/>
          </a:p>
        </p:txBody>
      </p:sp>
    </p:spTree>
    <p:extLst>
      <p:ext uri="{BB962C8B-B14F-4D97-AF65-F5344CB8AC3E}">
        <p14:creationId xmlns:p14="http://schemas.microsoft.com/office/powerpoint/2010/main" val="10196587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758">
        <p15:prstTrans prst="pageCurlDouble"/>
      </p:transition>
    </mc:Choice>
    <mc:Fallback xmlns="">
      <p:transition spd="slow" advTm="5758">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7FE9405-383A-BE42-903C-60570B191493}"/>
              </a:ext>
            </a:extLst>
          </p:cNvPr>
          <p:cNvSpPr>
            <a:spLocks noGrp="1"/>
          </p:cNvSpPr>
          <p:nvPr>
            <p:ph type="title"/>
          </p:nvPr>
        </p:nvSpPr>
        <p:spPr>
          <a:xfrm>
            <a:off x="1556175" y="557561"/>
            <a:ext cx="6616800" cy="861714"/>
          </a:xfrm>
        </p:spPr>
        <p:txBody>
          <a:bodyPr/>
          <a:lstStyle/>
          <a:p>
            <a:pPr algn="ctr"/>
            <a:r>
              <a:rPr lang="en-US" sz="3200" dirty="0"/>
              <a:t>SEASON OF EPIPHANY </a:t>
            </a:r>
            <a:r>
              <a:rPr lang="en-US" dirty="0"/>
              <a:t>(</a:t>
            </a:r>
            <a:r>
              <a:rPr lang="en-US" dirty="0" err="1"/>
              <a:t>con’t</a:t>
            </a:r>
            <a:r>
              <a:rPr lang="en-US" dirty="0"/>
              <a:t>)</a:t>
            </a:r>
          </a:p>
        </p:txBody>
      </p:sp>
      <p:sp>
        <p:nvSpPr>
          <p:cNvPr id="5" name="Text Placeholder 4">
            <a:extLst>
              <a:ext uri="{FF2B5EF4-FFF2-40B4-BE49-F238E27FC236}">
                <a16:creationId xmlns:a16="http://schemas.microsoft.com/office/drawing/2014/main" id="{CC67F00A-9F5F-164D-B68C-B26BA33081B8}"/>
              </a:ext>
            </a:extLst>
          </p:cNvPr>
          <p:cNvSpPr>
            <a:spLocks noGrp="1"/>
          </p:cNvSpPr>
          <p:nvPr>
            <p:ph type="body" idx="1"/>
          </p:nvPr>
        </p:nvSpPr>
        <p:spPr>
          <a:xfrm>
            <a:off x="1556175" y="1378821"/>
            <a:ext cx="6616800" cy="3042300"/>
          </a:xfrm>
        </p:spPr>
        <p:txBody>
          <a:bodyPr/>
          <a:lstStyle/>
          <a:p>
            <a:pPr marL="63500" indent="0">
              <a:buNone/>
            </a:pPr>
            <a:r>
              <a:rPr lang="en-US" sz="2400" b="1" dirty="0"/>
              <a:t>Color:  </a:t>
            </a:r>
            <a:r>
              <a:rPr lang="en-US" sz="2400" dirty="0"/>
              <a:t>White</a:t>
            </a:r>
          </a:p>
          <a:p>
            <a:pPr marL="63500" indent="0">
              <a:buNone/>
            </a:pPr>
            <a:r>
              <a:rPr lang="en-US" sz="2400" b="1" dirty="0"/>
              <a:t>Logo:   </a:t>
            </a:r>
            <a:r>
              <a:rPr lang="en-US" sz="2400" dirty="0"/>
              <a:t>Candle near an Open Bible</a:t>
            </a:r>
          </a:p>
          <a:p>
            <a:pPr marL="63500" indent="0" algn="just">
              <a:buNone/>
            </a:pPr>
            <a:r>
              <a:rPr lang="en-US" sz="2400" dirty="0"/>
              <a:t>(“Study to show thyself approved unto God, a workman that needs not to be ashamed…”  </a:t>
            </a:r>
          </a:p>
          <a:p>
            <a:pPr marL="63500" indent="0" algn="just">
              <a:buNone/>
            </a:pPr>
            <a:r>
              <a:rPr lang="en-US" sz="2400" dirty="0"/>
              <a:t>II Timothy 2:15)</a:t>
            </a:r>
            <a:endParaRPr lang="en-US" sz="800" dirty="0"/>
          </a:p>
        </p:txBody>
      </p:sp>
      <p:sp>
        <p:nvSpPr>
          <p:cNvPr id="3" name="Slide Number Placeholder 2">
            <a:extLst>
              <a:ext uri="{FF2B5EF4-FFF2-40B4-BE49-F238E27FC236}">
                <a16:creationId xmlns:a16="http://schemas.microsoft.com/office/drawing/2014/main" id="{90B17C6E-7F5A-EE4F-AC0E-6E36A1F8004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12</a:t>
            </a:fld>
            <a:endParaRPr lang="en"/>
          </a:p>
        </p:txBody>
      </p:sp>
    </p:spTree>
    <p:extLst>
      <p:ext uri="{BB962C8B-B14F-4D97-AF65-F5344CB8AC3E}">
        <p14:creationId xmlns:p14="http://schemas.microsoft.com/office/powerpoint/2010/main" val="35898332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930">
        <p15:prstTrans prst="pageCurlDouble"/>
      </p:transition>
    </mc:Choice>
    <mc:Fallback xmlns="">
      <p:transition spd="slow" advTm="593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DD8D52A-3D7E-1F4A-861A-B18D8385492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13</a:t>
            </a:fld>
            <a:endParaRPr lang="en"/>
          </a:p>
        </p:txBody>
      </p:sp>
      <p:pic>
        <p:nvPicPr>
          <p:cNvPr id="5" name="Picture 4">
            <a:extLst>
              <a:ext uri="{FF2B5EF4-FFF2-40B4-BE49-F238E27FC236}">
                <a16:creationId xmlns:a16="http://schemas.microsoft.com/office/drawing/2014/main" id="{6413781A-4082-684B-8CB6-96C23B546929}"/>
              </a:ext>
            </a:extLst>
          </p:cNvPr>
          <p:cNvPicPr>
            <a:picLocks noChangeAspect="1"/>
          </p:cNvPicPr>
          <p:nvPr/>
        </p:nvPicPr>
        <p:blipFill rotWithShape="1">
          <a:blip r:embed="rId2"/>
          <a:srcRect l="8196" t="1968" r="10055" b="2887"/>
          <a:stretch/>
        </p:blipFill>
        <p:spPr>
          <a:xfrm rot="16200000">
            <a:off x="3199932" y="-875342"/>
            <a:ext cx="3379611" cy="6567924"/>
          </a:xfrm>
          <a:prstGeom prst="rect">
            <a:avLst/>
          </a:prstGeom>
        </p:spPr>
      </p:pic>
    </p:spTree>
    <p:extLst>
      <p:ext uri="{BB962C8B-B14F-4D97-AF65-F5344CB8AC3E}">
        <p14:creationId xmlns:p14="http://schemas.microsoft.com/office/powerpoint/2010/main" val="38119869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4429">
        <p15:prstTrans prst="pageCurlDouble"/>
      </p:transition>
    </mc:Choice>
    <mc:Fallback xmlns="">
      <p:transition spd="slow" advTm="4429">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3C86423-05CD-6447-9682-B2B1B0ECD4D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14</a:t>
            </a:fld>
            <a:endParaRPr lang="en"/>
          </a:p>
        </p:txBody>
      </p:sp>
      <p:pic>
        <p:nvPicPr>
          <p:cNvPr id="3" name="Picture 2">
            <a:extLst>
              <a:ext uri="{FF2B5EF4-FFF2-40B4-BE49-F238E27FC236}">
                <a16:creationId xmlns:a16="http://schemas.microsoft.com/office/drawing/2014/main" id="{D0D9248E-258D-D248-B2A3-1191F2EF0425}"/>
              </a:ext>
            </a:extLst>
          </p:cNvPr>
          <p:cNvPicPr>
            <a:picLocks noChangeAspect="1"/>
          </p:cNvPicPr>
          <p:nvPr/>
        </p:nvPicPr>
        <p:blipFill>
          <a:blip r:embed="rId2"/>
          <a:stretch>
            <a:fillRect/>
          </a:stretch>
        </p:blipFill>
        <p:spPr>
          <a:xfrm rot="5400000">
            <a:off x="924590" y="1114163"/>
            <a:ext cx="3748729" cy="28324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03F17072-F8E1-B145-8958-877718D4808A}"/>
              </a:ext>
            </a:extLst>
          </p:cNvPr>
          <p:cNvPicPr>
            <a:picLocks noChangeAspect="1"/>
          </p:cNvPicPr>
          <p:nvPr/>
        </p:nvPicPr>
        <p:blipFill rotWithShape="1">
          <a:blip r:embed="rId3"/>
          <a:srcRect l="8920" t="2933" r="10198" b="3078"/>
          <a:stretch/>
        </p:blipFill>
        <p:spPr>
          <a:xfrm rot="5400000">
            <a:off x="5082169" y="-18601"/>
            <a:ext cx="2511031" cy="38602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0B327DA4-5155-164F-BB2C-05B6BABB968E}"/>
              </a:ext>
            </a:extLst>
          </p:cNvPr>
          <p:cNvPicPr>
            <a:picLocks noChangeAspect="1"/>
          </p:cNvPicPr>
          <p:nvPr/>
        </p:nvPicPr>
        <p:blipFill rotWithShape="1">
          <a:blip r:embed="rId4"/>
          <a:srcRect l="16300" t="2714" r="16441" b="2860"/>
          <a:stretch/>
        </p:blipFill>
        <p:spPr>
          <a:xfrm rot="5400000">
            <a:off x="5355285" y="1647815"/>
            <a:ext cx="1488863" cy="39698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986084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4074">
        <p15:prstTrans prst="pageCurlDouble"/>
      </p:transition>
    </mc:Choice>
    <mc:Fallback xmlns="">
      <p:transition spd="slow" advTm="4074">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0535EB7-7EDB-7A4D-95B7-147594944865}"/>
              </a:ext>
            </a:extLst>
          </p:cNvPr>
          <p:cNvSpPr>
            <a:spLocks noGrp="1"/>
          </p:cNvSpPr>
          <p:nvPr>
            <p:ph type="ctrTitle"/>
          </p:nvPr>
        </p:nvSpPr>
        <p:spPr>
          <a:xfrm>
            <a:off x="1387917" y="1092819"/>
            <a:ext cx="3250989" cy="2871792"/>
          </a:xfrm>
        </p:spPr>
        <p:txBody>
          <a:bodyPr/>
          <a:lstStyle/>
          <a:p>
            <a:pPr algn="ctr"/>
            <a:r>
              <a:rPr lang="en-US" sz="4400" dirty="0"/>
              <a:t>YEAR THREE:</a:t>
            </a:r>
            <a:br>
              <a:rPr lang="en-US" sz="4400" dirty="0"/>
            </a:br>
            <a:r>
              <a:rPr lang="en-US" sz="4400" dirty="0"/>
              <a:t>SEASON OF PENTECOST</a:t>
            </a:r>
            <a:br>
              <a:rPr lang="en-US" sz="4400" dirty="0"/>
            </a:br>
            <a:r>
              <a:rPr lang="en-US" sz="4400" dirty="0"/>
              <a:t>2018-2019</a:t>
            </a:r>
          </a:p>
        </p:txBody>
      </p:sp>
      <p:sp>
        <p:nvSpPr>
          <p:cNvPr id="3" name="Slide Number Placeholder 2">
            <a:extLst>
              <a:ext uri="{FF2B5EF4-FFF2-40B4-BE49-F238E27FC236}">
                <a16:creationId xmlns:a16="http://schemas.microsoft.com/office/drawing/2014/main" id="{384E24CC-5D93-2A4D-B29B-D634169BCE3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15</a:t>
            </a:fld>
            <a:endParaRPr lang="en"/>
          </a:p>
        </p:txBody>
      </p:sp>
      <p:pic>
        <p:nvPicPr>
          <p:cNvPr id="6" name="Picture 5">
            <a:extLst>
              <a:ext uri="{FF2B5EF4-FFF2-40B4-BE49-F238E27FC236}">
                <a16:creationId xmlns:a16="http://schemas.microsoft.com/office/drawing/2014/main" id="{C511F604-E732-F947-91E0-84232EFB0194}"/>
              </a:ext>
            </a:extLst>
          </p:cNvPr>
          <p:cNvPicPr>
            <a:picLocks noChangeAspect="1"/>
          </p:cNvPicPr>
          <p:nvPr/>
        </p:nvPicPr>
        <p:blipFill>
          <a:blip r:embed="rId3"/>
          <a:stretch>
            <a:fillRect/>
          </a:stretch>
        </p:blipFill>
        <p:spPr>
          <a:xfrm>
            <a:off x="4716966" y="791737"/>
            <a:ext cx="3568390" cy="3306689"/>
          </a:xfrm>
          <a:prstGeom prst="rect">
            <a:avLst/>
          </a:prstGeom>
        </p:spPr>
      </p:pic>
    </p:spTree>
    <p:custDataLst>
      <p:tags r:id="rId1"/>
    </p:custDataLst>
    <p:extLst>
      <p:ext uri="{BB962C8B-B14F-4D97-AF65-F5344CB8AC3E}">
        <p14:creationId xmlns:p14="http://schemas.microsoft.com/office/powerpoint/2010/main" val="213573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6487">
        <p15:prstTrans prst="pageCurlDouble"/>
      </p:transition>
    </mc:Choice>
    <mc:Fallback xmlns="">
      <p:transition spd="slow" advTm="648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Scale>
                                      <p:cBhvr>
                                        <p:cTn id="7"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9"/>
                                        </p:tgtEl>
                                        <p:attrNameLst>
                                          <p:attrName>ppt_x</p:attrName>
                                          <p:attrName>ppt_y</p:attrName>
                                        </p:attrNameLst>
                                      </p:cBhvr>
                                    </p:animMotion>
                                    <p:animEffect transition="in" filter="fade">
                                      <p:cBhvr>
                                        <p:cTn id="9" dur="1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Scale>
                                      <p:cBhvr>
                                        <p:cTn id="14"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6"/>
                                        </p:tgtEl>
                                        <p:attrNameLst>
                                          <p:attrName>ppt_x</p:attrName>
                                          <p:attrName>ppt_y</p:attrName>
                                        </p:attrNameLst>
                                      </p:cBhvr>
                                    </p:animMotion>
                                    <p:animEffect transition="in" filter="fade">
                                      <p:cBhvr>
                                        <p:cTn id="1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7FE9405-383A-BE42-903C-60570B191493}"/>
              </a:ext>
            </a:extLst>
          </p:cNvPr>
          <p:cNvSpPr>
            <a:spLocks noGrp="1"/>
          </p:cNvSpPr>
          <p:nvPr>
            <p:ph type="title"/>
          </p:nvPr>
        </p:nvSpPr>
        <p:spPr>
          <a:xfrm>
            <a:off x="1556175" y="557561"/>
            <a:ext cx="6616800" cy="861714"/>
          </a:xfrm>
        </p:spPr>
        <p:txBody>
          <a:bodyPr/>
          <a:lstStyle/>
          <a:p>
            <a:pPr algn="ctr"/>
            <a:r>
              <a:rPr lang="en-US" sz="3200" dirty="0"/>
              <a:t>SEASON OF PENTECOST</a:t>
            </a:r>
            <a:br>
              <a:rPr lang="en-US" dirty="0"/>
            </a:br>
            <a:r>
              <a:rPr lang="en-US" sz="2000" dirty="0"/>
              <a:t>St. John 20:19-22 &amp; Acts 2:1-21</a:t>
            </a:r>
            <a:endParaRPr lang="en-US" dirty="0"/>
          </a:p>
        </p:txBody>
      </p:sp>
      <p:sp>
        <p:nvSpPr>
          <p:cNvPr id="5" name="Text Placeholder 4">
            <a:extLst>
              <a:ext uri="{FF2B5EF4-FFF2-40B4-BE49-F238E27FC236}">
                <a16:creationId xmlns:a16="http://schemas.microsoft.com/office/drawing/2014/main" id="{CC67F00A-9F5F-164D-B68C-B26BA33081B8}"/>
              </a:ext>
            </a:extLst>
          </p:cNvPr>
          <p:cNvSpPr>
            <a:spLocks noGrp="1"/>
          </p:cNvSpPr>
          <p:nvPr>
            <p:ph type="body" idx="1"/>
          </p:nvPr>
        </p:nvSpPr>
        <p:spPr>
          <a:xfrm>
            <a:off x="1556175" y="1378821"/>
            <a:ext cx="6616800" cy="3042300"/>
          </a:xfrm>
        </p:spPr>
        <p:txBody>
          <a:bodyPr/>
          <a:lstStyle/>
          <a:p>
            <a:pPr marL="63500" indent="0" algn="just">
              <a:buNone/>
            </a:pPr>
            <a:r>
              <a:rPr lang="en-US" sz="2400" b="1" dirty="0"/>
              <a:t>Emphasis:  Evangelism / rekindling the fire of the Spirit</a:t>
            </a:r>
          </a:p>
          <a:p>
            <a:pPr marL="63500" indent="0" algn="just">
              <a:buNone/>
            </a:pPr>
            <a:r>
              <a:rPr lang="en-US" sz="2400" b="1" dirty="0"/>
              <a:t>Theme: </a:t>
            </a:r>
            <a:r>
              <a:rPr lang="en-US" sz="2400" dirty="0"/>
              <a:t>Paul’s Missionary Journeys; Seeking the lost; Intentional Evangelism</a:t>
            </a:r>
          </a:p>
          <a:p>
            <a:pPr marL="63500" indent="0" algn="just">
              <a:buNone/>
            </a:pPr>
            <a:r>
              <a:rPr lang="en-US" sz="2400" b="1" dirty="0"/>
              <a:t>Color:  </a:t>
            </a:r>
            <a:r>
              <a:rPr lang="en-US" sz="2400" dirty="0"/>
              <a:t>Red</a:t>
            </a:r>
          </a:p>
          <a:p>
            <a:pPr marL="63500" indent="0" algn="just">
              <a:buNone/>
            </a:pPr>
            <a:r>
              <a:rPr lang="en-US" sz="2400" b="1" dirty="0"/>
              <a:t>Logo:  </a:t>
            </a:r>
            <a:r>
              <a:rPr lang="en-US" sz="2400" dirty="0"/>
              <a:t>Flaming Dove</a:t>
            </a:r>
            <a:endParaRPr lang="en-US" sz="800" dirty="0"/>
          </a:p>
        </p:txBody>
      </p:sp>
      <p:sp>
        <p:nvSpPr>
          <p:cNvPr id="3" name="Slide Number Placeholder 2">
            <a:extLst>
              <a:ext uri="{FF2B5EF4-FFF2-40B4-BE49-F238E27FC236}">
                <a16:creationId xmlns:a16="http://schemas.microsoft.com/office/drawing/2014/main" id="{90B17C6E-7F5A-EE4F-AC0E-6E36A1F8004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16</a:t>
            </a:fld>
            <a:endParaRPr lang="en"/>
          </a:p>
        </p:txBody>
      </p:sp>
    </p:spTree>
    <p:extLst>
      <p:ext uri="{BB962C8B-B14F-4D97-AF65-F5344CB8AC3E}">
        <p14:creationId xmlns:p14="http://schemas.microsoft.com/office/powerpoint/2010/main" val="21729314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7337">
        <p15:prstTrans prst="pageCurlDouble"/>
      </p:transition>
    </mc:Choice>
    <mc:Fallback xmlns="">
      <p:transition spd="slow" advTm="7337">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FEF3E58-4929-C042-A977-1B5C4469219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17</a:t>
            </a:fld>
            <a:endParaRPr lang="en"/>
          </a:p>
        </p:txBody>
      </p:sp>
      <p:pic>
        <p:nvPicPr>
          <p:cNvPr id="5" name="Picture 4">
            <a:extLst>
              <a:ext uri="{FF2B5EF4-FFF2-40B4-BE49-F238E27FC236}">
                <a16:creationId xmlns:a16="http://schemas.microsoft.com/office/drawing/2014/main" id="{7F9D93E7-AC2C-A241-A392-E4EF8CE7114B}"/>
              </a:ext>
            </a:extLst>
          </p:cNvPr>
          <p:cNvPicPr>
            <a:picLocks noChangeAspect="1"/>
          </p:cNvPicPr>
          <p:nvPr/>
        </p:nvPicPr>
        <p:blipFill>
          <a:blip r:embed="rId2"/>
          <a:stretch>
            <a:fillRect/>
          </a:stretch>
        </p:blipFill>
        <p:spPr>
          <a:xfrm>
            <a:off x="1699594" y="772551"/>
            <a:ext cx="6407343" cy="3522675"/>
          </a:xfrm>
          <a:prstGeom prst="rect">
            <a:avLst/>
          </a:prstGeom>
        </p:spPr>
      </p:pic>
    </p:spTree>
    <p:extLst>
      <p:ext uri="{BB962C8B-B14F-4D97-AF65-F5344CB8AC3E}">
        <p14:creationId xmlns:p14="http://schemas.microsoft.com/office/powerpoint/2010/main" val="10486352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899">
        <p15:prstTrans prst="pageCurlDouble"/>
      </p:transition>
    </mc:Choice>
    <mc:Fallback xmlns="">
      <p:transition spd="slow" advTm="3899">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0C39712-CF2B-8B48-BA2E-A90FEFED588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18</a:t>
            </a:fld>
            <a:endParaRPr lang="en"/>
          </a:p>
        </p:txBody>
      </p:sp>
      <p:pic>
        <p:nvPicPr>
          <p:cNvPr id="3" name="Content Placeholder 5">
            <a:extLst>
              <a:ext uri="{FF2B5EF4-FFF2-40B4-BE49-F238E27FC236}">
                <a16:creationId xmlns:a16="http://schemas.microsoft.com/office/drawing/2014/main" id="{E5C40DCE-8567-DE45-8446-1848A1B044FE}"/>
              </a:ext>
            </a:extLst>
          </p:cNvPr>
          <p:cNvPicPr>
            <a:picLocks noChangeAspect="1"/>
          </p:cNvPicPr>
          <p:nvPr/>
        </p:nvPicPr>
        <p:blipFill>
          <a:blip r:embed="rId2"/>
          <a:stretch>
            <a:fillRect/>
          </a:stretch>
        </p:blipFill>
        <p:spPr>
          <a:xfrm>
            <a:off x="1376244" y="602165"/>
            <a:ext cx="3525192" cy="22439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6C21FB3F-CB53-B74D-97CB-A228CB9B5921}"/>
              </a:ext>
            </a:extLst>
          </p:cNvPr>
          <p:cNvPicPr>
            <a:picLocks noChangeAspect="1"/>
          </p:cNvPicPr>
          <p:nvPr/>
        </p:nvPicPr>
        <p:blipFill>
          <a:blip r:embed="rId3"/>
          <a:stretch>
            <a:fillRect/>
          </a:stretch>
        </p:blipFill>
        <p:spPr>
          <a:xfrm>
            <a:off x="1496585" y="2531327"/>
            <a:ext cx="3284509" cy="19606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9DA52FD1-D57C-4745-933A-E681BF7A0531}"/>
              </a:ext>
            </a:extLst>
          </p:cNvPr>
          <p:cNvPicPr>
            <a:picLocks noChangeAspect="1"/>
          </p:cNvPicPr>
          <p:nvPr/>
        </p:nvPicPr>
        <p:blipFill>
          <a:blip r:embed="rId4"/>
          <a:stretch>
            <a:fillRect/>
          </a:stretch>
        </p:blipFill>
        <p:spPr>
          <a:xfrm>
            <a:off x="4672361" y="2732049"/>
            <a:ext cx="3384765" cy="16503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CDF44678-A496-3140-AAAD-B9960C12352C}"/>
              </a:ext>
            </a:extLst>
          </p:cNvPr>
          <p:cNvPicPr>
            <a:picLocks noChangeAspect="1"/>
          </p:cNvPicPr>
          <p:nvPr/>
        </p:nvPicPr>
        <p:blipFill>
          <a:blip r:embed="rId5"/>
          <a:stretch>
            <a:fillRect/>
          </a:stretch>
        </p:blipFill>
        <p:spPr>
          <a:xfrm>
            <a:off x="4763915" y="686405"/>
            <a:ext cx="3551074" cy="19884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388961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4943">
        <p15:prstTrans prst="pageCurlDouble"/>
      </p:transition>
    </mc:Choice>
    <mc:Fallback xmlns="">
      <p:transition spd="slow" advTm="4943">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85E64EE-CD74-E54E-B278-A1E6505E8C5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19</a:t>
            </a:fld>
            <a:endParaRPr lang="en"/>
          </a:p>
        </p:txBody>
      </p:sp>
      <p:sp>
        <p:nvSpPr>
          <p:cNvPr id="5" name="Text Placeholder 4">
            <a:extLst>
              <a:ext uri="{FF2B5EF4-FFF2-40B4-BE49-F238E27FC236}">
                <a16:creationId xmlns:a16="http://schemas.microsoft.com/office/drawing/2014/main" id="{52801E15-C8C5-0C49-894C-541F2224BB77}"/>
              </a:ext>
            </a:extLst>
          </p:cNvPr>
          <p:cNvSpPr>
            <a:spLocks noGrp="1"/>
          </p:cNvSpPr>
          <p:nvPr>
            <p:ph type="body" idx="4294967295"/>
          </p:nvPr>
        </p:nvSpPr>
        <p:spPr>
          <a:xfrm>
            <a:off x="4804299" y="478598"/>
            <a:ext cx="3597270" cy="1736877"/>
          </a:xfrm>
        </p:spPr>
        <p:txBody>
          <a:bodyPr/>
          <a:lstStyle/>
          <a:p>
            <a:pPr marL="88900" indent="0" algn="ctr">
              <a:buNone/>
            </a:pPr>
            <a:r>
              <a:rPr lang="en-US" sz="4000" b="1" dirty="0">
                <a:solidFill>
                  <a:srgbClr val="54237B"/>
                </a:solidFill>
                <a:latin typeface="Footlight MT Light" panose="0204060206030A020304" pitchFamily="18" charset="77"/>
                <a:cs typeface="BIG CASLON MEDIUM" panose="02000603090000020003" pitchFamily="2" charset="-79"/>
              </a:rPr>
              <a:t>Ring the bell for Souls SAVED!!!</a:t>
            </a:r>
          </a:p>
        </p:txBody>
      </p:sp>
      <p:pic>
        <p:nvPicPr>
          <p:cNvPr id="6" name="Content Placeholder 11">
            <a:extLst>
              <a:ext uri="{FF2B5EF4-FFF2-40B4-BE49-F238E27FC236}">
                <a16:creationId xmlns:a16="http://schemas.microsoft.com/office/drawing/2014/main" id="{74864845-A778-FA4B-A4AF-7A4D9840C18F}"/>
              </a:ext>
            </a:extLst>
          </p:cNvPr>
          <p:cNvPicPr>
            <a:picLocks noChangeAspect="1"/>
          </p:cNvPicPr>
          <p:nvPr/>
        </p:nvPicPr>
        <p:blipFill rotWithShape="1">
          <a:blip r:embed="rId3"/>
          <a:srcRect b="8213"/>
          <a:stretch/>
        </p:blipFill>
        <p:spPr>
          <a:xfrm>
            <a:off x="1454077" y="682231"/>
            <a:ext cx="3396703" cy="3612995"/>
          </a:xfrm>
          <a:prstGeom prst="rect">
            <a:avLst/>
          </a:prstGeom>
        </p:spPr>
      </p:pic>
      <p:pic>
        <p:nvPicPr>
          <p:cNvPr id="9" name="Picture 8">
            <a:extLst>
              <a:ext uri="{FF2B5EF4-FFF2-40B4-BE49-F238E27FC236}">
                <a16:creationId xmlns:a16="http://schemas.microsoft.com/office/drawing/2014/main" id="{F303F357-543A-A148-ADE2-FE3EF68E7788}"/>
              </a:ext>
            </a:extLst>
          </p:cNvPr>
          <p:cNvPicPr>
            <a:picLocks noChangeAspect="1"/>
          </p:cNvPicPr>
          <p:nvPr/>
        </p:nvPicPr>
        <p:blipFill>
          <a:blip r:embed="rId4"/>
          <a:stretch>
            <a:fillRect/>
          </a:stretch>
        </p:blipFill>
        <p:spPr>
          <a:xfrm>
            <a:off x="5079417" y="2489200"/>
            <a:ext cx="3047034" cy="1799193"/>
          </a:xfrm>
          <a:prstGeom prst="rect">
            <a:avLst/>
          </a:prstGeom>
        </p:spPr>
      </p:pic>
    </p:spTree>
    <p:custDataLst>
      <p:tags r:id="rId1"/>
    </p:custDataLst>
    <p:extLst>
      <p:ext uri="{BB962C8B-B14F-4D97-AF65-F5344CB8AC3E}">
        <p14:creationId xmlns:p14="http://schemas.microsoft.com/office/powerpoint/2010/main" val="12758203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988">
        <p15:prstTrans prst="pageCurlDouble"/>
      </p:transition>
    </mc:Choice>
    <mc:Fallback xmlns="">
      <p:transition spd="slow" advTm="598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5"/>
          <p:cNvSpPr txBox="1">
            <a:spLocks noGrp="1"/>
          </p:cNvSpPr>
          <p:nvPr>
            <p:ph type="title"/>
          </p:nvPr>
        </p:nvSpPr>
        <p:spPr>
          <a:xfrm>
            <a:off x="1559240" y="691376"/>
            <a:ext cx="6616800" cy="1073587"/>
          </a:xfrm>
          <a:prstGeom prst="rect">
            <a:avLst/>
          </a:prstGeom>
        </p:spPr>
        <p:txBody>
          <a:bodyPr spcFirstLastPara="1" wrap="square" lIns="91425" tIns="91425" rIns="91425" bIns="91425" anchor="b" anchorCtr="0">
            <a:noAutofit/>
          </a:bodyPr>
          <a:lstStyle/>
          <a:p>
            <a:pPr algn="ctr"/>
            <a:r>
              <a:rPr lang="en" sz="3200" dirty="0">
                <a:latin typeface="Book Antiqua" panose="02040602050305030304" pitchFamily="18" charset="0"/>
              </a:rPr>
              <a:t>A  Holy Nation!</a:t>
            </a:r>
            <a:br>
              <a:rPr lang="en" dirty="0">
                <a:latin typeface="Book Antiqua" panose="02040602050305030304" pitchFamily="18" charset="0"/>
              </a:rPr>
            </a:br>
            <a:r>
              <a:rPr lang="en-US" sz="2000" i="1" dirty="0">
                <a:solidFill>
                  <a:schemeClr val="tx1"/>
                </a:solidFill>
                <a:latin typeface="Book Antiqua" panose="02040602050305030304" pitchFamily="18" charset="0"/>
              </a:rPr>
              <a:t>Nehemiah 8:1-10 &amp; I Peter 2:1-10</a:t>
            </a:r>
            <a:br>
              <a:rPr lang="en-US" sz="1600" dirty="0">
                <a:solidFill>
                  <a:schemeClr val="tx1"/>
                </a:solidFill>
                <a:latin typeface="Book Antiqua" panose="02040602050305030304" pitchFamily="18" charset="0"/>
              </a:rPr>
            </a:br>
            <a:endParaRPr dirty="0"/>
          </a:p>
        </p:txBody>
      </p:sp>
      <p:sp>
        <p:nvSpPr>
          <p:cNvPr id="75" name="Google Shape;75;p15"/>
          <p:cNvSpPr txBox="1">
            <a:spLocks noGrp="1"/>
          </p:cNvSpPr>
          <p:nvPr>
            <p:ph type="body" idx="2"/>
          </p:nvPr>
        </p:nvSpPr>
        <p:spPr>
          <a:xfrm>
            <a:off x="1556174" y="1578150"/>
            <a:ext cx="4242459" cy="2913876"/>
          </a:xfrm>
          <a:prstGeom prst="rect">
            <a:avLst/>
          </a:prstGeom>
        </p:spPr>
        <p:txBody>
          <a:bodyPr spcFirstLastPara="1" wrap="square" lIns="91425" tIns="91425" rIns="91425" bIns="91425" anchor="t" anchorCtr="0">
            <a:noAutofit/>
          </a:bodyPr>
          <a:lstStyle/>
          <a:p>
            <a:pPr marL="0" indent="0" algn="ctr">
              <a:buNone/>
            </a:pPr>
            <a:r>
              <a:rPr lang="en-US" sz="2800" b="1" dirty="0">
                <a:solidFill>
                  <a:schemeClr val="tx1"/>
                </a:solidFill>
                <a:latin typeface="Book Antiqua" panose="02040602050305030304" pitchFamily="18" charset="0"/>
              </a:rPr>
              <a:t>5</a:t>
            </a:r>
            <a:r>
              <a:rPr lang="en-US" sz="2800" b="1" baseline="30000" dirty="0">
                <a:solidFill>
                  <a:schemeClr val="tx1"/>
                </a:solidFill>
                <a:latin typeface="Book Antiqua" panose="02040602050305030304" pitchFamily="18" charset="0"/>
              </a:rPr>
              <a:t>th</a:t>
            </a:r>
            <a:r>
              <a:rPr lang="en-US" sz="2800" b="1" dirty="0">
                <a:solidFill>
                  <a:schemeClr val="tx1"/>
                </a:solidFill>
                <a:latin typeface="Book Antiqua" panose="02040602050305030304" pitchFamily="18" charset="0"/>
              </a:rPr>
              <a:t> Episcopal District</a:t>
            </a:r>
          </a:p>
          <a:p>
            <a:pPr marL="0" indent="0" algn="ctr">
              <a:buNone/>
            </a:pPr>
            <a:r>
              <a:rPr lang="en-US" sz="2800" b="1" dirty="0">
                <a:solidFill>
                  <a:schemeClr val="tx1"/>
                </a:solidFill>
                <a:latin typeface="Book Antiqua" panose="02040602050305030304" pitchFamily="18" charset="0"/>
              </a:rPr>
              <a:t>Quadrennial Report </a:t>
            </a:r>
          </a:p>
          <a:p>
            <a:pPr marL="0" indent="0" algn="ctr">
              <a:buNone/>
            </a:pPr>
            <a:r>
              <a:rPr lang="en-US" sz="2800" b="1" dirty="0">
                <a:solidFill>
                  <a:schemeClr val="tx1"/>
                </a:solidFill>
                <a:latin typeface="Book Antiqua" panose="02040602050305030304" pitchFamily="18" charset="0"/>
              </a:rPr>
              <a:t>2016 – 2020</a:t>
            </a:r>
          </a:p>
          <a:p>
            <a:pPr marL="0" indent="0" algn="ctr">
              <a:buNone/>
            </a:pPr>
            <a:endParaRPr lang="en-US" sz="1200" b="1" dirty="0">
              <a:solidFill>
                <a:schemeClr val="tx1"/>
              </a:solidFill>
              <a:latin typeface="Book Antiqua" panose="02040602050305030304" pitchFamily="18" charset="0"/>
            </a:endParaRPr>
          </a:p>
          <a:p>
            <a:pPr marL="0" indent="0" algn="ctr">
              <a:buNone/>
            </a:pPr>
            <a:r>
              <a:rPr lang="en-US" sz="1600" b="1" dirty="0">
                <a:solidFill>
                  <a:schemeClr val="tx1"/>
                </a:solidFill>
                <a:latin typeface="Book Antiqua" panose="02040602050305030304" pitchFamily="18" charset="0"/>
              </a:rPr>
              <a:t>Bishop Clement W. </a:t>
            </a:r>
            <a:r>
              <a:rPr lang="en-US" sz="1600" b="1" dirty="0" err="1">
                <a:solidFill>
                  <a:schemeClr val="tx1"/>
                </a:solidFill>
                <a:latin typeface="Book Antiqua" panose="02040602050305030304" pitchFamily="18" charset="0"/>
              </a:rPr>
              <a:t>Fugh</a:t>
            </a:r>
            <a:r>
              <a:rPr lang="en-US" sz="1600" b="1" dirty="0">
                <a:solidFill>
                  <a:schemeClr val="tx1"/>
                </a:solidFill>
                <a:latin typeface="Book Antiqua" panose="02040602050305030304" pitchFamily="18" charset="0"/>
              </a:rPr>
              <a:t>, Presiding Bishop</a:t>
            </a:r>
          </a:p>
          <a:p>
            <a:pPr marL="0" indent="0" algn="ctr">
              <a:buNone/>
            </a:pPr>
            <a:r>
              <a:rPr lang="en-US" sz="1600" b="1" dirty="0">
                <a:solidFill>
                  <a:schemeClr val="tx1"/>
                </a:solidFill>
                <a:latin typeface="Book Antiqua" panose="02040602050305030304" pitchFamily="18" charset="0"/>
              </a:rPr>
              <a:t>Mrs. Alexia B. </a:t>
            </a:r>
            <a:r>
              <a:rPr lang="en-US" sz="1600" b="1" dirty="0" err="1">
                <a:solidFill>
                  <a:schemeClr val="tx1"/>
                </a:solidFill>
                <a:latin typeface="Book Antiqua" panose="02040602050305030304" pitchFamily="18" charset="0"/>
              </a:rPr>
              <a:t>Fugh</a:t>
            </a:r>
            <a:r>
              <a:rPr lang="en-US" sz="1600" b="1" dirty="0">
                <a:solidFill>
                  <a:schemeClr val="tx1"/>
                </a:solidFill>
                <a:latin typeface="Book Antiqua" panose="02040602050305030304" pitchFamily="18" charset="0"/>
              </a:rPr>
              <a:t>, Episcopal Supervisor</a:t>
            </a:r>
          </a:p>
          <a:p>
            <a:pPr marL="0" lvl="0" indent="0" algn="l" rtl="0">
              <a:spcBef>
                <a:spcPts val="600"/>
              </a:spcBef>
              <a:spcAft>
                <a:spcPts val="0"/>
              </a:spcAft>
              <a:buNone/>
            </a:pPr>
            <a:endParaRPr sz="1200" dirty="0"/>
          </a:p>
        </p:txBody>
      </p:sp>
      <p:sp>
        <p:nvSpPr>
          <p:cNvPr id="78" name="Google Shape;78;p15"/>
          <p:cNvSpPr txBox="1">
            <a:spLocks noGrp="1"/>
          </p:cNvSpPr>
          <p:nvPr>
            <p:ph type="sldNum" idx="12"/>
          </p:nvPr>
        </p:nvSpPr>
        <p:spPr>
          <a:xfrm>
            <a:off x="7899350" y="4098426"/>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a:t>
            </a:fld>
            <a:endParaRPr/>
          </a:p>
        </p:txBody>
      </p:sp>
      <p:pic>
        <p:nvPicPr>
          <p:cNvPr id="12" name="Picture 11">
            <a:extLst>
              <a:ext uri="{FF2B5EF4-FFF2-40B4-BE49-F238E27FC236}">
                <a16:creationId xmlns:a16="http://schemas.microsoft.com/office/drawing/2014/main" id="{36A13AE9-1DD6-8D48-9083-219D35AB8B59}"/>
              </a:ext>
            </a:extLst>
          </p:cNvPr>
          <p:cNvPicPr>
            <a:picLocks noChangeAspect="1"/>
          </p:cNvPicPr>
          <p:nvPr/>
        </p:nvPicPr>
        <p:blipFill>
          <a:blip r:embed="rId3"/>
          <a:stretch>
            <a:fillRect/>
          </a:stretch>
        </p:blipFill>
        <p:spPr>
          <a:xfrm>
            <a:off x="5698272" y="1419275"/>
            <a:ext cx="2665143" cy="295200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917">
        <p15:prstTrans prst="pageCurlDouble"/>
      </p:transition>
    </mc:Choice>
    <mc:Fallback xmlns="">
      <p:transition spd="slow" advTm="5917">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0535EB7-7EDB-7A4D-95B7-147594944865}"/>
              </a:ext>
            </a:extLst>
          </p:cNvPr>
          <p:cNvSpPr>
            <a:spLocks noGrp="1"/>
          </p:cNvSpPr>
          <p:nvPr>
            <p:ph type="ctrTitle"/>
          </p:nvPr>
        </p:nvSpPr>
        <p:spPr>
          <a:xfrm>
            <a:off x="1365472" y="780586"/>
            <a:ext cx="3250989" cy="3343449"/>
          </a:xfrm>
        </p:spPr>
        <p:txBody>
          <a:bodyPr/>
          <a:lstStyle/>
          <a:p>
            <a:pPr algn="ctr"/>
            <a:r>
              <a:rPr lang="en-US" sz="4000" dirty="0"/>
              <a:t>YEAR FOUR</a:t>
            </a:r>
            <a:br>
              <a:rPr lang="en-US" sz="4000" dirty="0"/>
            </a:br>
            <a:r>
              <a:rPr lang="en-US" sz="4000" dirty="0"/>
              <a:t>SEASON OF KINGDOMTIDE</a:t>
            </a:r>
            <a:br>
              <a:rPr lang="en-US" sz="4000" dirty="0"/>
            </a:br>
            <a:r>
              <a:rPr lang="en-US" sz="3600" dirty="0"/>
              <a:t>(Ordinary Time)</a:t>
            </a:r>
            <a:br>
              <a:rPr lang="en-US" sz="3600" dirty="0"/>
            </a:br>
            <a:r>
              <a:rPr lang="en-US" sz="4000" dirty="0"/>
              <a:t>2019-2020</a:t>
            </a:r>
          </a:p>
        </p:txBody>
      </p:sp>
      <p:sp>
        <p:nvSpPr>
          <p:cNvPr id="3" name="Slide Number Placeholder 2">
            <a:extLst>
              <a:ext uri="{FF2B5EF4-FFF2-40B4-BE49-F238E27FC236}">
                <a16:creationId xmlns:a16="http://schemas.microsoft.com/office/drawing/2014/main" id="{384E24CC-5D93-2A4D-B29B-D634169BCE3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20</a:t>
            </a:fld>
            <a:endParaRPr lang="en"/>
          </a:p>
        </p:txBody>
      </p:sp>
      <p:pic>
        <p:nvPicPr>
          <p:cNvPr id="5" name="Picture 4">
            <a:extLst>
              <a:ext uri="{FF2B5EF4-FFF2-40B4-BE49-F238E27FC236}">
                <a16:creationId xmlns:a16="http://schemas.microsoft.com/office/drawing/2014/main" id="{51C6B176-5C26-6146-81B3-CC284510AB00}"/>
              </a:ext>
            </a:extLst>
          </p:cNvPr>
          <p:cNvPicPr>
            <a:picLocks noChangeAspect="1"/>
          </p:cNvPicPr>
          <p:nvPr/>
        </p:nvPicPr>
        <p:blipFill rotWithShape="1">
          <a:blip r:embed="rId3"/>
          <a:srcRect l="14843" t="10535" r="14905" b="11574"/>
          <a:stretch/>
        </p:blipFill>
        <p:spPr>
          <a:xfrm>
            <a:off x="4616461" y="791737"/>
            <a:ext cx="3657744" cy="3343449"/>
          </a:xfrm>
          <a:prstGeom prst="rect">
            <a:avLst/>
          </a:prstGeom>
        </p:spPr>
      </p:pic>
    </p:spTree>
    <p:custDataLst>
      <p:tags r:id="rId1"/>
    </p:custDataLst>
    <p:extLst>
      <p:ext uri="{BB962C8B-B14F-4D97-AF65-F5344CB8AC3E}">
        <p14:creationId xmlns:p14="http://schemas.microsoft.com/office/powerpoint/2010/main" val="16657297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6347">
        <p15:prstTrans prst="pageCurlDouble"/>
      </p:transition>
    </mc:Choice>
    <mc:Fallback xmlns="">
      <p:transition spd="slow" advTm="634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7FE9405-383A-BE42-903C-60570B191493}"/>
              </a:ext>
            </a:extLst>
          </p:cNvPr>
          <p:cNvSpPr>
            <a:spLocks noGrp="1"/>
          </p:cNvSpPr>
          <p:nvPr>
            <p:ph type="title"/>
          </p:nvPr>
        </p:nvSpPr>
        <p:spPr>
          <a:xfrm>
            <a:off x="1260088" y="557561"/>
            <a:ext cx="7187962" cy="861714"/>
          </a:xfrm>
        </p:spPr>
        <p:txBody>
          <a:bodyPr/>
          <a:lstStyle/>
          <a:p>
            <a:pPr algn="ctr"/>
            <a:r>
              <a:rPr lang="en-US" sz="3200" dirty="0"/>
              <a:t>SEASON OF KINGDOMTIDE (Ordinary Time)</a:t>
            </a:r>
            <a:br>
              <a:rPr lang="en-US" dirty="0"/>
            </a:br>
            <a:r>
              <a:rPr lang="en-US" sz="2000" dirty="0"/>
              <a:t>Psalm 126:6 &amp; St. Matthew 13:10-17</a:t>
            </a:r>
            <a:endParaRPr lang="en-US" dirty="0"/>
          </a:p>
        </p:txBody>
      </p:sp>
      <p:sp>
        <p:nvSpPr>
          <p:cNvPr id="5" name="Text Placeholder 4">
            <a:extLst>
              <a:ext uri="{FF2B5EF4-FFF2-40B4-BE49-F238E27FC236}">
                <a16:creationId xmlns:a16="http://schemas.microsoft.com/office/drawing/2014/main" id="{CC67F00A-9F5F-164D-B68C-B26BA33081B8}"/>
              </a:ext>
            </a:extLst>
          </p:cNvPr>
          <p:cNvSpPr>
            <a:spLocks noGrp="1"/>
          </p:cNvSpPr>
          <p:nvPr>
            <p:ph type="body" idx="1"/>
          </p:nvPr>
        </p:nvSpPr>
        <p:spPr>
          <a:xfrm>
            <a:off x="1556175" y="1378821"/>
            <a:ext cx="6616800" cy="3042300"/>
          </a:xfrm>
        </p:spPr>
        <p:txBody>
          <a:bodyPr/>
          <a:lstStyle/>
          <a:p>
            <a:pPr marL="63500" indent="0" algn="just">
              <a:buNone/>
            </a:pPr>
            <a:r>
              <a:rPr lang="en-US" sz="2400" b="1" dirty="0"/>
              <a:t>Emphasis:  Ministry in the local context</a:t>
            </a:r>
          </a:p>
          <a:p>
            <a:pPr marL="63500" indent="0">
              <a:buNone/>
            </a:pPr>
            <a:r>
              <a:rPr lang="en-US" sz="2400" b="1" dirty="0"/>
              <a:t>Themes:  </a:t>
            </a:r>
            <a:r>
              <a:rPr lang="en-US" sz="2400" dirty="0"/>
              <a:t>Care of the local congregations; Edifice; Community; Mission; Advocate for something / someone.  </a:t>
            </a:r>
          </a:p>
          <a:p>
            <a:pPr marL="63500" indent="0">
              <a:buNone/>
            </a:pPr>
            <a:r>
              <a:rPr lang="en-US" sz="2400" dirty="0"/>
              <a:t>“Latch onto a cause that has eternity in it and let it lift you.”  </a:t>
            </a:r>
          </a:p>
          <a:p>
            <a:pPr marL="63500" indent="0">
              <a:buNone/>
            </a:pPr>
            <a:r>
              <a:rPr lang="en-US" sz="2400" dirty="0"/>
              <a:t>(The Late Bishop Howard Thomas Primm)</a:t>
            </a:r>
            <a:endParaRPr lang="en-US" sz="800" dirty="0"/>
          </a:p>
        </p:txBody>
      </p:sp>
      <p:sp>
        <p:nvSpPr>
          <p:cNvPr id="3" name="Slide Number Placeholder 2">
            <a:extLst>
              <a:ext uri="{FF2B5EF4-FFF2-40B4-BE49-F238E27FC236}">
                <a16:creationId xmlns:a16="http://schemas.microsoft.com/office/drawing/2014/main" id="{90B17C6E-7F5A-EE4F-AC0E-6E36A1F8004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21</a:t>
            </a:fld>
            <a:endParaRPr lang="en"/>
          </a:p>
        </p:txBody>
      </p:sp>
    </p:spTree>
    <p:extLst>
      <p:ext uri="{BB962C8B-B14F-4D97-AF65-F5344CB8AC3E}">
        <p14:creationId xmlns:p14="http://schemas.microsoft.com/office/powerpoint/2010/main" val="18556769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6762">
        <p15:prstTrans prst="pageCurlDouble"/>
      </p:transition>
    </mc:Choice>
    <mc:Fallback xmlns="">
      <p:transition spd="slow" advTm="6762">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7FE9405-383A-BE42-903C-60570B191493}"/>
              </a:ext>
            </a:extLst>
          </p:cNvPr>
          <p:cNvSpPr>
            <a:spLocks noGrp="1"/>
          </p:cNvSpPr>
          <p:nvPr>
            <p:ph type="title"/>
          </p:nvPr>
        </p:nvSpPr>
        <p:spPr>
          <a:xfrm>
            <a:off x="1270594" y="1081668"/>
            <a:ext cx="7187962" cy="806068"/>
          </a:xfrm>
        </p:spPr>
        <p:txBody>
          <a:bodyPr/>
          <a:lstStyle/>
          <a:p>
            <a:pPr algn="ctr"/>
            <a:r>
              <a:rPr lang="en-US" sz="3200" dirty="0"/>
              <a:t>SEASON OF KINGDOMTIDE (Ordinary Time) </a:t>
            </a:r>
            <a:r>
              <a:rPr lang="en-US" sz="2000" dirty="0"/>
              <a:t>(</a:t>
            </a:r>
            <a:r>
              <a:rPr lang="en-US" sz="2000" dirty="0" err="1"/>
              <a:t>con’t</a:t>
            </a:r>
            <a:r>
              <a:rPr lang="en-US" sz="2000" dirty="0"/>
              <a:t>)</a:t>
            </a:r>
            <a:r>
              <a:rPr lang="en-US" sz="800" dirty="0"/>
              <a:t> </a:t>
            </a:r>
            <a:br>
              <a:rPr lang="en-US" sz="800" dirty="0"/>
            </a:br>
            <a:r>
              <a:rPr lang="en-US" sz="800" dirty="0"/>
              <a:t> </a:t>
            </a:r>
            <a:br>
              <a:rPr lang="en-US" sz="800" dirty="0"/>
            </a:br>
            <a:r>
              <a:rPr lang="en-US" sz="2000" dirty="0"/>
              <a:t>Psalm 126:6 &amp; St. Matthew 13:10-17</a:t>
            </a:r>
            <a:endParaRPr lang="en-US" dirty="0"/>
          </a:p>
        </p:txBody>
      </p:sp>
      <p:sp>
        <p:nvSpPr>
          <p:cNvPr id="5" name="Text Placeholder 4">
            <a:extLst>
              <a:ext uri="{FF2B5EF4-FFF2-40B4-BE49-F238E27FC236}">
                <a16:creationId xmlns:a16="http://schemas.microsoft.com/office/drawing/2014/main" id="{CC67F00A-9F5F-164D-B68C-B26BA33081B8}"/>
              </a:ext>
            </a:extLst>
          </p:cNvPr>
          <p:cNvSpPr>
            <a:spLocks noGrp="1"/>
          </p:cNvSpPr>
          <p:nvPr>
            <p:ph type="body" idx="1"/>
          </p:nvPr>
        </p:nvSpPr>
        <p:spPr>
          <a:xfrm>
            <a:off x="1556175" y="1809677"/>
            <a:ext cx="6616800" cy="2611443"/>
          </a:xfrm>
        </p:spPr>
        <p:txBody>
          <a:bodyPr/>
          <a:lstStyle/>
          <a:p>
            <a:pPr marL="63500" indent="0" algn="just">
              <a:buNone/>
            </a:pPr>
            <a:r>
              <a:rPr lang="en-US" sz="2400" b="1" dirty="0"/>
              <a:t>Color:  </a:t>
            </a:r>
            <a:r>
              <a:rPr lang="en-US" sz="2400" dirty="0"/>
              <a:t>Green</a:t>
            </a:r>
          </a:p>
          <a:p>
            <a:pPr marL="63500" indent="0" algn="just">
              <a:buNone/>
            </a:pPr>
            <a:r>
              <a:rPr lang="en-US" sz="2400" b="1" dirty="0"/>
              <a:t>Logo:   </a:t>
            </a:r>
            <a:r>
              <a:rPr lang="en-US" sz="2400" dirty="0"/>
              <a:t>Butterfly</a:t>
            </a:r>
            <a:endParaRPr lang="en-US" sz="800" dirty="0"/>
          </a:p>
        </p:txBody>
      </p:sp>
      <p:sp>
        <p:nvSpPr>
          <p:cNvPr id="3" name="Slide Number Placeholder 2">
            <a:extLst>
              <a:ext uri="{FF2B5EF4-FFF2-40B4-BE49-F238E27FC236}">
                <a16:creationId xmlns:a16="http://schemas.microsoft.com/office/drawing/2014/main" id="{90B17C6E-7F5A-EE4F-AC0E-6E36A1F8004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22</a:t>
            </a:fld>
            <a:endParaRPr lang="en"/>
          </a:p>
        </p:txBody>
      </p:sp>
    </p:spTree>
    <p:extLst>
      <p:ext uri="{BB962C8B-B14F-4D97-AF65-F5344CB8AC3E}">
        <p14:creationId xmlns:p14="http://schemas.microsoft.com/office/powerpoint/2010/main" val="3539595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6161">
        <p15:prstTrans prst="pageCurlDouble"/>
      </p:transition>
    </mc:Choice>
    <mc:Fallback xmlns="">
      <p:transition spd="slow" advTm="6161">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9AE51-67FC-8E43-9827-DD8D8BD93226}"/>
              </a:ext>
            </a:extLst>
          </p:cNvPr>
          <p:cNvSpPr>
            <a:spLocks noGrp="1"/>
          </p:cNvSpPr>
          <p:nvPr>
            <p:ph type="title"/>
          </p:nvPr>
        </p:nvSpPr>
        <p:spPr>
          <a:xfrm>
            <a:off x="1293541" y="961983"/>
            <a:ext cx="7154509" cy="806799"/>
          </a:xfrm>
        </p:spPr>
        <p:txBody>
          <a:bodyPr/>
          <a:lstStyle/>
          <a:p>
            <a:pPr algn="ctr"/>
            <a:r>
              <a:rPr lang="en-US" sz="3600" dirty="0"/>
              <a:t>BUTTERFLY METAMORPHOSIS STAGES</a:t>
            </a:r>
            <a:br>
              <a:rPr lang="en-US" dirty="0"/>
            </a:br>
            <a:r>
              <a:rPr lang="en-US" sz="1400" b="0" dirty="0"/>
              <a:t>*Picture Reference:  </a:t>
            </a:r>
            <a:r>
              <a:rPr lang="en-US" sz="1400" b="0" dirty="0">
                <a:solidFill>
                  <a:srgbClr val="0C29B3"/>
                </a:solidFill>
                <a:hlinkClick r:id="rId3">
                  <a:extLst>
                    <a:ext uri="{A12FA001-AC4F-418D-AE19-62706E023703}">
                      <ahyp:hlinkClr xmlns:ahyp="http://schemas.microsoft.com/office/drawing/2018/hyperlinkcolor" val="tx"/>
                    </a:ext>
                  </a:extLst>
                </a:hlinkClick>
              </a:rPr>
              <a:t>https://www.thebutterflysite.com/life-cycle.shtml</a:t>
            </a:r>
            <a:br>
              <a:rPr lang="en-US" dirty="0">
                <a:solidFill>
                  <a:srgbClr val="0C29B3"/>
                </a:solidFill>
              </a:rPr>
            </a:br>
            <a:endParaRPr lang="en-US" dirty="0"/>
          </a:p>
        </p:txBody>
      </p:sp>
      <p:sp>
        <p:nvSpPr>
          <p:cNvPr id="5" name="Text Placeholder 4">
            <a:extLst>
              <a:ext uri="{FF2B5EF4-FFF2-40B4-BE49-F238E27FC236}">
                <a16:creationId xmlns:a16="http://schemas.microsoft.com/office/drawing/2014/main" id="{4782F681-F927-CB4D-BB57-7E8A0AE3DF69}"/>
              </a:ext>
            </a:extLst>
          </p:cNvPr>
          <p:cNvSpPr>
            <a:spLocks noGrp="1"/>
          </p:cNvSpPr>
          <p:nvPr>
            <p:ph type="body" idx="1"/>
          </p:nvPr>
        </p:nvSpPr>
        <p:spPr>
          <a:xfrm>
            <a:off x="1176066" y="1512468"/>
            <a:ext cx="1766888" cy="1051952"/>
          </a:xfrm>
        </p:spPr>
        <p:txBody>
          <a:bodyPr/>
          <a:lstStyle/>
          <a:p>
            <a:pPr marL="88900" indent="0">
              <a:buNone/>
            </a:pPr>
            <a:r>
              <a:rPr lang="en-US" sz="2000" b="1" dirty="0"/>
              <a:t>First Stage:</a:t>
            </a:r>
          </a:p>
          <a:p>
            <a:pPr marL="88900" indent="0">
              <a:buNone/>
            </a:pPr>
            <a:r>
              <a:rPr lang="en-US" sz="2000" dirty="0"/>
              <a:t>The Egg</a:t>
            </a:r>
          </a:p>
        </p:txBody>
      </p:sp>
      <p:sp>
        <p:nvSpPr>
          <p:cNvPr id="4" name="Slide Number Placeholder 3">
            <a:extLst>
              <a:ext uri="{FF2B5EF4-FFF2-40B4-BE49-F238E27FC236}">
                <a16:creationId xmlns:a16="http://schemas.microsoft.com/office/drawing/2014/main" id="{404734BC-1480-E443-A288-6D97F2C26DD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23</a:t>
            </a:fld>
            <a:endParaRPr lang="en"/>
          </a:p>
        </p:txBody>
      </p:sp>
      <p:sp>
        <p:nvSpPr>
          <p:cNvPr id="7" name="Text Placeholder 4">
            <a:extLst>
              <a:ext uri="{FF2B5EF4-FFF2-40B4-BE49-F238E27FC236}">
                <a16:creationId xmlns:a16="http://schemas.microsoft.com/office/drawing/2014/main" id="{9889E64C-7E9D-9140-9BBB-A7E626DBEA2A}"/>
              </a:ext>
            </a:extLst>
          </p:cNvPr>
          <p:cNvSpPr txBox="1">
            <a:spLocks/>
          </p:cNvSpPr>
          <p:nvPr/>
        </p:nvSpPr>
        <p:spPr>
          <a:xfrm>
            <a:off x="1176066" y="2972575"/>
            <a:ext cx="2001064" cy="132265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68300" algn="l" rtl="0">
              <a:lnSpc>
                <a:spcPct val="100000"/>
              </a:lnSpc>
              <a:spcBef>
                <a:spcPts val="600"/>
              </a:spcBef>
              <a:spcAft>
                <a:spcPts val="0"/>
              </a:spcAft>
              <a:buClr>
                <a:schemeClr val="dk1"/>
              </a:buClr>
              <a:buSzPts val="2200"/>
              <a:buFont typeface="Tinos"/>
              <a:buChar char="◈"/>
              <a:defRPr sz="2200" b="0" i="0" u="none" strike="noStrike" cap="none">
                <a:solidFill>
                  <a:schemeClr val="dk1"/>
                </a:solidFill>
                <a:latin typeface="Tinos"/>
                <a:ea typeface="Tinos"/>
                <a:cs typeface="Tinos"/>
                <a:sym typeface="Tinos"/>
              </a:defRPr>
            </a:lvl1pPr>
            <a:lvl2pPr marL="914400" marR="0" lvl="1" indent="-368300" algn="l" rtl="0">
              <a:lnSpc>
                <a:spcPct val="100000"/>
              </a:lnSpc>
              <a:spcBef>
                <a:spcPts val="0"/>
              </a:spcBef>
              <a:spcAft>
                <a:spcPts val="0"/>
              </a:spcAft>
              <a:buClr>
                <a:schemeClr val="dk1"/>
              </a:buClr>
              <a:buSzPts val="2200"/>
              <a:buFont typeface="Tinos"/>
              <a:buChar char="◆"/>
              <a:defRPr sz="2200" b="0" i="0" u="none" strike="noStrike" cap="none">
                <a:solidFill>
                  <a:schemeClr val="dk1"/>
                </a:solidFill>
                <a:latin typeface="Tinos"/>
                <a:ea typeface="Tinos"/>
                <a:cs typeface="Tinos"/>
                <a:sym typeface="Tinos"/>
              </a:defRPr>
            </a:lvl2pPr>
            <a:lvl3pPr marL="1371600" marR="0" lvl="2" indent="-368300" algn="l" rtl="0">
              <a:lnSpc>
                <a:spcPct val="100000"/>
              </a:lnSpc>
              <a:spcBef>
                <a:spcPts val="0"/>
              </a:spcBef>
              <a:spcAft>
                <a:spcPts val="0"/>
              </a:spcAft>
              <a:buClr>
                <a:schemeClr val="dk1"/>
              </a:buClr>
              <a:buSzPts val="2200"/>
              <a:buFont typeface="Tinos"/>
              <a:buChar char="◇"/>
              <a:defRPr sz="2200" b="0" i="0" u="none" strike="noStrike" cap="none">
                <a:solidFill>
                  <a:schemeClr val="dk1"/>
                </a:solidFill>
                <a:latin typeface="Tinos"/>
                <a:ea typeface="Tinos"/>
                <a:cs typeface="Tinos"/>
                <a:sym typeface="Tinos"/>
              </a:defRPr>
            </a:lvl3pPr>
            <a:lvl4pPr marL="1828800" marR="0" lvl="3" indent="-368300" algn="l" rtl="0">
              <a:lnSpc>
                <a:spcPct val="100000"/>
              </a:lnSpc>
              <a:spcBef>
                <a:spcPts val="0"/>
              </a:spcBef>
              <a:spcAft>
                <a:spcPts val="0"/>
              </a:spcAft>
              <a:buClr>
                <a:schemeClr val="dk1"/>
              </a:buClr>
              <a:buSzPts val="2200"/>
              <a:buFont typeface="Tinos"/>
              <a:buChar char="⬥"/>
              <a:defRPr sz="2200" b="0" i="0" u="none" strike="noStrike" cap="none">
                <a:solidFill>
                  <a:schemeClr val="dk1"/>
                </a:solidFill>
                <a:latin typeface="Tinos"/>
                <a:ea typeface="Tinos"/>
                <a:cs typeface="Tinos"/>
                <a:sym typeface="Tinos"/>
              </a:defRPr>
            </a:lvl4pPr>
            <a:lvl5pPr marL="2286000" marR="0" lvl="4" indent="-368300" algn="l" rtl="0">
              <a:lnSpc>
                <a:spcPct val="100000"/>
              </a:lnSpc>
              <a:spcBef>
                <a:spcPts val="0"/>
              </a:spcBef>
              <a:spcAft>
                <a:spcPts val="0"/>
              </a:spcAft>
              <a:buClr>
                <a:schemeClr val="dk1"/>
              </a:buClr>
              <a:buSzPts val="2200"/>
              <a:buFont typeface="Tinos"/>
              <a:buChar char="⬦"/>
              <a:defRPr sz="2200" b="0" i="0" u="none" strike="noStrike" cap="none">
                <a:solidFill>
                  <a:schemeClr val="dk1"/>
                </a:solidFill>
                <a:latin typeface="Tinos"/>
                <a:ea typeface="Tinos"/>
                <a:cs typeface="Tinos"/>
                <a:sym typeface="Tinos"/>
              </a:defRPr>
            </a:lvl5pPr>
            <a:lvl6pPr marL="2743200" marR="0" lvl="5" indent="-368300" algn="l" rtl="0">
              <a:lnSpc>
                <a:spcPct val="100000"/>
              </a:lnSpc>
              <a:spcBef>
                <a:spcPts val="0"/>
              </a:spcBef>
              <a:spcAft>
                <a:spcPts val="0"/>
              </a:spcAft>
              <a:buClr>
                <a:schemeClr val="dk1"/>
              </a:buClr>
              <a:buSzPts val="2200"/>
              <a:buFont typeface="Tinos"/>
              <a:buChar char="⬦"/>
              <a:defRPr sz="2200" b="0" i="0" u="none" strike="noStrike" cap="none">
                <a:solidFill>
                  <a:schemeClr val="dk1"/>
                </a:solidFill>
                <a:latin typeface="Tinos"/>
                <a:ea typeface="Tinos"/>
                <a:cs typeface="Tinos"/>
                <a:sym typeface="Tinos"/>
              </a:defRPr>
            </a:lvl6pPr>
            <a:lvl7pPr marL="3200400" marR="0" lvl="6" indent="-368300" algn="l" rtl="0">
              <a:lnSpc>
                <a:spcPct val="100000"/>
              </a:lnSpc>
              <a:spcBef>
                <a:spcPts val="0"/>
              </a:spcBef>
              <a:spcAft>
                <a:spcPts val="0"/>
              </a:spcAft>
              <a:buClr>
                <a:schemeClr val="dk1"/>
              </a:buClr>
              <a:buSzPts val="2200"/>
              <a:buFont typeface="Tinos"/>
              <a:buChar char="⬦"/>
              <a:defRPr sz="2200" b="0" i="0" u="none" strike="noStrike" cap="none">
                <a:solidFill>
                  <a:schemeClr val="dk1"/>
                </a:solidFill>
                <a:latin typeface="Tinos"/>
                <a:ea typeface="Tinos"/>
                <a:cs typeface="Tinos"/>
                <a:sym typeface="Tinos"/>
              </a:defRPr>
            </a:lvl7pPr>
            <a:lvl8pPr marL="3657600" marR="0" lvl="7" indent="-368300" algn="l" rtl="0">
              <a:lnSpc>
                <a:spcPct val="100000"/>
              </a:lnSpc>
              <a:spcBef>
                <a:spcPts val="0"/>
              </a:spcBef>
              <a:spcAft>
                <a:spcPts val="0"/>
              </a:spcAft>
              <a:buClr>
                <a:schemeClr val="dk1"/>
              </a:buClr>
              <a:buSzPts val="2200"/>
              <a:buFont typeface="Tinos"/>
              <a:buChar char="⬦"/>
              <a:defRPr sz="2200" b="0" i="0" u="none" strike="noStrike" cap="none">
                <a:solidFill>
                  <a:schemeClr val="dk1"/>
                </a:solidFill>
                <a:latin typeface="Tinos"/>
                <a:ea typeface="Tinos"/>
                <a:cs typeface="Tinos"/>
                <a:sym typeface="Tinos"/>
              </a:defRPr>
            </a:lvl8pPr>
            <a:lvl9pPr marL="4114800" marR="0" lvl="8" indent="-368300" algn="l" rtl="0">
              <a:lnSpc>
                <a:spcPct val="100000"/>
              </a:lnSpc>
              <a:spcBef>
                <a:spcPts val="0"/>
              </a:spcBef>
              <a:spcAft>
                <a:spcPts val="0"/>
              </a:spcAft>
              <a:buClr>
                <a:schemeClr val="dk1"/>
              </a:buClr>
              <a:buSzPts val="2200"/>
              <a:buFont typeface="Tinos"/>
              <a:buChar char="⬦"/>
              <a:defRPr sz="2200" b="0" i="0" u="none" strike="noStrike" cap="none">
                <a:solidFill>
                  <a:schemeClr val="dk1"/>
                </a:solidFill>
                <a:latin typeface="Tinos"/>
                <a:ea typeface="Tinos"/>
                <a:cs typeface="Tinos"/>
                <a:sym typeface="Tinos"/>
              </a:defRPr>
            </a:lvl9pPr>
          </a:lstStyle>
          <a:p>
            <a:pPr marL="88900" indent="0">
              <a:buFont typeface="Tinos"/>
              <a:buNone/>
            </a:pPr>
            <a:r>
              <a:rPr lang="en-US" sz="2000" b="1" dirty="0"/>
              <a:t>Second Stage:</a:t>
            </a:r>
          </a:p>
          <a:p>
            <a:pPr marL="88900" indent="0">
              <a:buFont typeface="Tinos"/>
              <a:buNone/>
            </a:pPr>
            <a:r>
              <a:rPr lang="en-US" sz="2000" dirty="0"/>
              <a:t>The Larva (Caterpillar)</a:t>
            </a:r>
          </a:p>
        </p:txBody>
      </p:sp>
      <p:sp>
        <p:nvSpPr>
          <p:cNvPr id="8" name="Text Placeholder 4">
            <a:extLst>
              <a:ext uri="{FF2B5EF4-FFF2-40B4-BE49-F238E27FC236}">
                <a16:creationId xmlns:a16="http://schemas.microsoft.com/office/drawing/2014/main" id="{0E0F6342-7AE2-834B-952E-653508448D30}"/>
              </a:ext>
            </a:extLst>
          </p:cNvPr>
          <p:cNvSpPr txBox="1">
            <a:spLocks/>
          </p:cNvSpPr>
          <p:nvPr/>
        </p:nvSpPr>
        <p:spPr>
          <a:xfrm>
            <a:off x="4648028" y="1531007"/>
            <a:ext cx="2001064" cy="132265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68300" algn="l" rtl="0">
              <a:lnSpc>
                <a:spcPct val="100000"/>
              </a:lnSpc>
              <a:spcBef>
                <a:spcPts val="600"/>
              </a:spcBef>
              <a:spcAft>
                <a:spcPts val="0"/>
              </a:spcAft>
              <a:buClr>
                <a:schemeClr val="dk1"/>
              </a:buClr>
              <a:buSzPts val="2200"/>
              <a:buFont typeface="Tinos"/>
              <a:buChar char="◈"/>
              <a:defRPr sz="2200" b="0" i="0" u="none" strike="noStrike" cap="none">
                <a:solidFill>
                  <a:schemeClr val="dk1"/>
                </a:solidFill>
                <a:latin typeface="Tinos"/>
                <a:ea typeface="Tinos"/>
                <a:cs typeface="Tinos"/>
                <a:sym typeface="Tinos"/>
              </a:defRPr>
            </a:lvl1pPr>
            <a:lvl2pPr marL="914400" marR="0" lvl="1" indent="-368300" algn="l" rtl="0">
              <a:lnSpc>
                <a:spcPct val="100000"/>
              </a:lnSpc>
              <a:spcBef>
                <a:spcPts val="0"/>
              </a:spcBef>
              <a:spcAft>
                <a:spcPts val="0"/>
              </a:spcAft>
              <a:buClr>
                <a:schemeClr val="dk1"/>
              </a:buClr>
              <a:buSzPts val="2200"/>
              <a:buFont typeface="Tinos"/>
              <a:buChar char="◆"/>
              <a:defRPr sz="2200" b="0" i="0" u="none" strike="noStrike" cap="none">
                <a:solidFill>
                  <a:schemeClr val="dk1"/>
                </a:solidFill>
                <a:latin typeface="Tinos"/>
                <a:ea typeface="Tinos"/>
                <a:cs typeface="Tinos"/>
                <a:sym typeface="Tinos"/>
              </a:defRPr>
            </a:lvl2pPr>
            <a:lvl3pPr marL="1371600" marR="0" lvl="2" indent="-368300" algn="l" rtl="0">
              <a:lnSpc>
                <a:spcPct val="100000"/>
              </a:lnSpc>
              <a:spcBef>
                <a:spcPts val="0"/>
              </a:spcBef>
              <a:spcAft>
                <a:spcPts val="0"/>
              </a:spcAft>
              <a:buClr>
                <a:schemeClr val="dk1"/>
              </a:buClr>
              <a:buSzPts val="2200"/>
              <a:buFont typeface="Tinos"/>
              <a:buChar char="◇"/>
              <a:defRPr sz="2200" b="0" i="0" u="none" strike="noStrike" cap="none">
                <a:solidFill>
                  <a:schemeClr val="dk1"/>
                </a:solidFill>
                <a:latin typeface="Tinos"/>
                <a:ea typeface="Tinos"/>
                <a:cs typeface="Tinos"/>
                <a:sym typeface="Tinos"/>
              </a:defRPr>
            </a:lvl3pPr>
            <a:lvl4pPr marL="1828800" marR="0" lvl="3" indent="-368300" algn="l" rtl="0">
              <a:lnSpc>
                <a:spcPct val="100000"/>
              </a:lnSpc>
              <a:spcBef>
                <a:spcPts val="0"/>
              </a:spcBef>
              <a:spcAft>
                <a:spcPts val="0"/>
              </a:spcAft>
              <a:buClr>
                <a:schemeClr val="dk1"/>
              </a:buClr>
              <a:buSzPts val="2200"/>
              <a:buFont typeface="Tinos"/>
              <a:buChar char="⬥"/>
              <a:defRPr sz="2200" b="0" i="0" u="none" strike="noStrike" cap="none">
                <a:solidFill>
                  <a:schemeClr val="dk1"/>
                </a:solidFill>
                <a:latin typeface="Tinos"/>
                <a:ea typeface="Tinos"/>
                <a:cs typeface="Tinos"/>
                <a:sym typeface="Tinos"/>
              </a:defRPr>
            </a:lvl4pPr>
            <a:lvl5pPr marL="2286000" marR="0" lvl="4" indent="-368300" algn="l" rtl="0">
              <a:lnSpc>
                <a:spcPct val="100000"/>
              </a:lnSpc>
              <a:spcBef>
                <a:spcPts val="0"/>
              </a:spcBef>
              <a:spcAft>
                <a:spcPts val="0"/>
              </a:spcAft>
              <a:buClr>
                <a:schemeClr val="dk1"/>
              </a:buClr>
              <a:buSzPts val="2200"/>
              <a:buFont typeface="Tinos"/>
              <a:buChar char="⬦"/>
              <a:defRPr sz="2200" b="0" i="0" u="none" strike="noStrike" cap="none">
                <a:solidFill>
                  <a:schemeClr val="dk1"/>
                </a:solidFill>
                <a:latin typeface="Tinos"/>
                <a:ea typeface="Tinos"/>
                <a:cs typeface="Tinos"/>
                <a:sym typeface="Tinos"/>
              </a:defRPr>
            </a:lvl5pPr>
            <a:lvl6pPr marL="2743200" marR="0" lvl="5" indent="-368300" algn="l" rtl="0">
              <a:lnSpc>
                <a:spcPct val="100000"/>
              </a:lnSpc>
              <a:spcBef>
                <a:spcPts val="0"/>
              </a:spcBef>
              <a:spcAft>
                <a:spcPts val="0"/>
              </a:spcAft>
              <a:buClr>
                <a:schemeClr val="dk1"/>
              </a:buClr>
              <a:buSzPts val="2200"/>
              <a:buFont typeface="Tinos"/>
              <a:buChar char="⬦"/>
              <a:defRPr sz="2200" b="0" i="0" u="none" strike="noStrike" cap="none">
                <a:solidFill>
                  <a:schemeClr val="dk1"/>
                </a:solidFill>
                <a:latin typeface="Tinos"/>
                <a:ea typeface="Tinos"/>
                <a:cs typeface="Tinos"/>
                <a:sym typeface="Tinos"/>
              </a:defRPr>
            </a:lvl6pPr>
            <a:lvl7pPr marL="3200400" marR="0" lvl="6" indent="-368300" algn="l" rtl="0">
              <a:lnSpc>
                <a:spcPct val="100000"/>
              </a:lnSpc>
              <a:spcBef>
                <a:spcPts val="0"/>
              </a:spcBef>
              <a:spcAft>
                <a:spcPts val="0"/>
              </a:spcAft>
              <a:buClr>
                <a:schemeClr val="dk1"/>
              </a:buClr>
              <a:buSzPts val="2200"/>
              <a:buFont typeface="Tinos"/>
              <a:buChar char="⬦"/>
              <a:defRPr sz="2200" b="0" i="0" u="none" strike="noStrike" cap="none">
                <a:solidFill>
                  <a:schemeClr val="dk1"/>
                </a:solidFill>
                <a:latin typeface="Tinos"/>
                <a:ea typeface="Tinos"/>
                <a:cs typeface="Tinos"/>
                <a:sym typeface="Tinos"/>
              </a:defRPr>
            </a:lvl7pPr>
            <a:lvl8pPr marL="3657600" marR="0" lvl="7" indent="-368300" algn="l" rtl="0">
              <a:lnSpc>
                <a:spcPct val="100000"/>
              </a:lnSpc>
              <a:spcBef>
                <a:spcPts val="0"/>
              </a:spcBef>
              <a:spcAft>
                <a:spcPts val="0"/>
              </a:spcAft>
              <a:buClr>
                <a:schemeClr val="dk1"/>
              </a:buClr>
              <a:buSzPts val="2200"/>
              <a:buFont typeface="Tinos"/>
              <a:buChar char="⬦"/>
              <a:defRPr sz="2200" b="0" i="0" u="none" strike="noStrike" cap="none">
                <a:solidFill>
                  <a:schemeClr val="dk1"/>
                </a:solidFill>
                <a:latin typeface="Tinos"/>
                <a:ea typeface="Tinos"/>
                <a:cs typeface="Tinos"/>
                <a:sym typeface="Tinos"/>
              </a:defRPr>
            </a:lvl8pPr>
            <a:lvl9pPr marL="4114800" marR="0" lvl="8" indent="-368300" algn="l" rtl="0">
              <a:lnSpc>
                <a:spcPct val="100000"/>
              </a:lnSpc>
              <a:spcBef>
                <a:spcPts val="0"/>
              </a:spcBef>
              <a:spcAft>
                <a:spcPts val="0"/>
              </a:spcAft>
              <a:buClr>
                <a:schemeClr val="dk1"/>
              </a:buClr>
              <a:buSzPts val="2200"/>
              <a:buFont typeface="Tinos"/>
              <a:buChar char="⬦"/>
              <a:defRPr sz="2200" b="0" i="0" u="none" strike="noStrike" cap="none">
                <a:solidFill>
                  <a:schemeClr val="dk1"/>
                </a:solidFill>
                <a:latin typeface="Tinos"/>
                <a:ea typeface="Tinos"/>
                <a:cs typeface="Tinos"/>
                <a:sym typeface="Tinos"/>
              </a:defRPr>
            </a:lvl9pPr>
          </a:lstStyle>
          <a:p>
            <a:pPr marL="88900" indent="0">
              <a:buFont typeface="Tinos"/>
              <a:buNone/>
            </a:pPr>
            <a:r>
              <a:rPr lang="en-US" sz="2000" b="1" dirty="0"/>
              <a:t>Third Stage:</a:t>
            </a:r>
          </a:p>
          <a:p>
            <a:pPr marL="88900" indent="0">
              <a:buFont typeface="Tinos"/>
              <a:buNone/>
            </a:pPr>
            <a:r>
              <a:rPr lang="en-US" sz="2000" dirty="0"/>
              <a:t>The Pupa (Chrysalis)</a:t>
            </a:r>
          </a:p>
        </p:txBody>
      </p:sp>
      <p:sp>
        <p:nvSpPr>
          <p:cNvPr id="9" name="Text Placeholder 4">
            <a:extLst>
              <a:ext uri="{FF2B5EF4-FFF2-40B4-BE49-F238E27FC236}">
                <a16:creationId xmlns:a16="http://schemas.microsoft.com/office/drawing/2014/main" id="{37EFB0D9-3B22-2249-8B51-0C193657A8FA}"/>
              </a:ext>
            </a:extLst>
          </p:cNvPr>
          <p:cNvSpPr txBox="1">
            <a:spLocks/>
          </p:cNvSpPr>
          <p:nvPr/>
        </p:nvSpPr>
        <p:spPr>
          <a:xfrm>
            <a:off x="4648028" y="2972575"/>
            <a:ext cx="2001064" cy="132265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68300" algn="l" rtl="0">
              <a:lnSpc>
                <a:spcPct val="100000"/>
              </a:lnSpc>
              <a:spcBef>
                <a:spcPts val="600"/>
              </a:spcBef>
              <a:spcAft>
                <a:spcPts val="0"/>
              </a:spcAft>
              <a:buClr>
                <a:schemeClr val="dk1"/>
              </a:buClr>
              <a:buSzPts val="2200"/>
              <a:buFont typeface="Tinos"/>
              <a:buChar char="◈"/>
              <a:defRPr sz="2200" b="0" i="0" u="none" strike="noStrike" cap="none">
                <a:solidFill>
                  <a:schemeClr val="dk1"/>
                </a:solidFill>
                <a:latin typeface="Tinos"/>
                <a:ea typeface="Tinos"/>
                <a:cs typeface="Tinos"/>
                <a:sym typeface="Tinos"/>
              </a:defRPr>
            </a:lvl1pPr>
            <a:lvl2pPr marL="914400" marR="0" lvl="1" indent="-368300" algn="l" rtl="0">
              <a:lnSpc>
                <a:spcPct val="100000"/>
              </a:lnSpc>
              <a:spcBef>
                <a:spcPts val="0"/>
              </a:spcBef>
              <a:spcAft>
                <a:spcPts val="0"/>
              </a:spcAft>
              <a:buClr>
                <a:schemeClr val="dk1"/>
              </a:buClr>
              <a:buSzPts val="2200"/>
              <a:buFont typeface="Tinos"/>
              <a:buChar char="◆"/>
              <a:defRPr sz="2200" b="0" i="0" u="none" strike="noStrike" cap="none">
                <a:solidFill>
                  <a:schemeClr val="dk1"/>
                </a:solidFill>
                <a:latin typeface="Tinos"/>
                <a:ea typeface="Tinos"/>
                <a:cs typeface="Tinos"/>
                <a:sym typeface="Tinos"/>
              </a:defRPr>
            </a:lvl2pPr>
            <a:lvl3pPr marL="1371600" marR="0" lvl="2" indent="-368300" algn="l" rtl="0">
              <a:lnSpc>
                <a:spcPct val="100000"/>
              </a:lnSpc>
              <a:spcBef>
                <a:spcPts val="0"/>
              </a:spcBef>
              <a:spcAft>
                <a:spcPts val="0"/>
              </a:spcAft>
              <a:buClr>
                <a:schemeClr val="dk1"/>
              </a:buClr>
              <a:buSzPts val="2200"/>
              <a:buFont typeface="Tinos"/>
              <a:buChar char="◇"/>
              <a:defRPr sz="2200" b="0" i="0" u="none" strike="noStrike" cap="none">
                <a:solidFill>
                  <a:schemeClr val="dk1"/>
                </a:solidFill>
                <a:latin typeface="Tinos"/>
                <a:ea typeface="Tinos"/>
                <a:cs typeface="Tinos"/>
                <a:sym typeface="Tinos"/>
              </a:defRPr>
            </a:lvl3pPr>
            <a:lvl4pPr marL="1828800" marR="0" lvl="3" indent="-368300" algn="l" rtl="0">
              <a:lnSpc>
                <a:spcPct val="100000"/>
              </a:lnSpc>
              <a:spcBef>
                <a:spcPts val="0"/>
              </a:spcBef>
              <a:spcAft>
                <a:spcPts val="0"/>
              </a:spcAft>
              <a:buClr>
                <a:schemeClr val="dk1"/>
              </a:buClr>
              <a:buSzPts val="2200"/>
              <a:buFont typeface="Tinos"/>
              <a:buChar char="⬥"/>
              <a:defRPr sz="2200" b="0" i="0" u="none" strike="noStrike" cap="none">
                <a:solidFill>
                  <a:schemeClr val="dk1"/>
                </a:solidFill>
                <a:latin typeface="Tinos"/>
                <a:ea typeface="Tinos"/>
                <a:cs typeface="Tinos"/>
                <a:sym typeface="Tinos"/>
              </a:defRPr>
            </a:lvl4pPr>
            <a:lvl5pPr marL="2286000" marR="0" lvl="4" indent="-368300" algn="l" rtl="0">
              <a:lnSpc>
                <a:spcPct val="100000"/>
              </a:lnSpc>
              <a:spcBef>
                <a:spcPts val="0"/>
              </a:spcBef>
              <a:spcAft>
                <a:spcPts val="0"/>
              </a:spcAft>
              <a:buClr>
                <a:schemeClr val="dk1"/>
              </a:buClr>
              <a:buSzPts val="2200"/>
              <a:buFont typeface="Tinos"/>
              <a:buChar char="⬦"/>
              <a:defRPr sz="2200" b="0" i="0" u="none" strike="noStrike" cap="none">
                <a:solidFill>
                  <a:schemeClr val="dk1"/>
                </a:solidFill>
                <a:latin typeface="Tinos"/>
                <a:ea typeface="Tinos"/>
                <a:cs typeface="Tinos"/>
                <a:sym typeface="Tinos"/>
              </a:defRPr>
            </a:lvl5pPr>
            <a:lvl6pPr marL="2743200" marR="0" lvl="5" indent="-368300" algn="l" rtl="0">
              <a:lnSpc>
                <a:spcPct val="100000"/>
              </a:lnSpc>
              <a:spcBef>
                <a:spcPts val="0"/>
              </a:spcBef>
              <a:spcAft>
                <a:spcPts val="0"/>
              </a:spcAft>
              <a:buClr>
                <a:schemeClr val="dk1"/>
              </a:buClr>
              <a:buSzPts val="2200"/>
              <a:buFont typeface="Tinos"/>
              <a:buChar char="⬦"/>
              <a:defRPr sz="2200" b="0" i="0" u="none" strike="noStrike" cap="none">
                <a:solidFill>
                  <a:schemeClr val="dk1"/>
                </a:solidFill>
                <a:latin typeface="Tinos"/>
                <a:ea typeface="Tinos"/>
                <a:cs typeface="Tinos"/>
                <a:sym typeface="Tinos"/>
              </a:defRPr>
            </a:lvl6pPr>
            <a:lvl7pPr marL="3200400" marR="0" lvl="6" indent="-368300" algn="l" rtl="0">
              <a:lnSpc>
                <a:spcPct val="100000"/>
              </a:lnSpc>
              <a:spcBef>
                <a:spcPts val="0"/>
              </a:spcBef>
              <a:spcAft>
                <a:spcPts val="0"/>
              </a:spcAft>
              <a:buClr>
                <a:schemeClr val="dk1"/>
              </a:buClr>
              <a:buSzPts val="2200"/>
              <a:buFont typeface="Tinos"/>
              <a:buChar char="⬦"/>
              <a:defRPr sz="2200" b="0" i="0" u="none" strike="noStrike" cap="none">
                <a:solidFill>
                  <a:schemeClr val="dk1"/>
                </a:solidFill>
                <a:latin typeface="Tinos"/>
                <a:ea typeface="Tinos"/>
                <a:cs typeface="Tinos"/>
                <a:sym typeface="Tinos"/>
              </a:defRPr>
            </a:lvl7pPr>
            <a:lvl8pPr marL="3657600" marR="0" lvl="7" indent="-368300" algn="l" rtl="0">
              <a:lnSpc>
                <a:spcPct val="100000"/>
              </a:lnSpc>
              <a:spcBef>
                <a:spcPts val="0"/>
              </a:spcBef>
              <a:spcAft>
                <a:spcPts val="0"/>
              </a:spcAft>
              <a:buClr>
                <a:schemeClr val="dk1"/>
              </a:buClr>
              <a:buSzPts val="2200"/>
              <a:buFont typeface="Tinos"/>
              <a:buChar char="⬦"/>
              <a:defRPr sz="2200" b="0" i="0" u="none" strike="noStrike" cap="none">
                <a:solidFill>
                  <a:schemeClr val="dk1"/>
                </a:solidFill>
                <a:latin typeface="Tinos"/>
                <a:ea typeface="Tinos"/>
                <a:cs typeface="Tinos"/>
                <a:sym typeface="Tinos"/>
              </a:defRPr>
            </a:lvl8pPr>
            <a:lvl9pPr marL="4114800" marR="0" lvl="8" indent="-368300" algn="l" rtl="0">
              <a:lnSpc>
                <a:spcPct val="100000"/>
              </a:lnSpc>
              <a:spcBef>
                <a:spcPts val="0"/>
              </a:spcBef>
              <a:spcAft>
                <a:spcPts val="0"/>
              </a:spcAft>
              <a:buClr>
                <a:schemeClr val="dk1"/>
              </a:buClr>
              <a:buSzPts val="2200"/>
              <a:buFont typeface="Tinos"/>
              <a:buChar char="⬦"/>
              <a:defRPr sz="2200" b="0" i="0" u="none" strike="noStrike" cap="none">
                <a:solidFill>
                  <a:schemeClr val="dk1"/>
                </a:solidFill>
                <a:latin typeface="Tinos"/>
                <a:ea typeface="Tinos"/>
                <a:cs typeface="Tinos"/>
                <a:sym typeface="Tinos"/>
              </a:defRPr>
            </a:lvl9pPr>
          </a:lstStyle>
          <a:p>
            <a:pPr marL="88900" indent="0">
              <a:buFont typeface="Tinos"/>
              <a:buNone/>
            </a:pPr>
            <a:r>
              <a:rPr lang="en-US" sz="2000" b="1" dirty="0"/>
              <a:t>Fourth Stage:</a:t>
            </a:r>
          </a:p>
          <a:p>
            <a:pPr marL="88900" indent="0">
              <a:buFont typeface="Tinos"/>
              <a:buNone/>
            </a:pPr>
            <a:r>
              <a:rPr lang="en-US" sz="2000" dirty="0"/>
              <a:t>The Adult Butterfly</a:t>
            </a:r>
          </a:p>
        </p:txBody>
      </p:sp>
      <p:pic>
        <p:nvPicPr>
          <p:cNvPr id="11" name="Content Placeholder 4">
            <a:extLst>
              <a:ext uri="{FF2B5EF4-FFF2-40B4-BE49-F238E27FC236}">
                <a16:creationId xmlns:a16="http://schemas.microsoft.com/office/drawing/2014/main" id="{D7CDA2A9-8CE8-9F45-9857-2EF450698618}"/>
              </a:ext>
            </a:extLst>
          </p:cNvPr>
          <p:cNvPicPr>
            <a:picLocks noChangeAspect="1"/>
          </p:cNvPicPr>
          <p:nvPr/>
        </p:nvPicPr>
        <p:blipFill>
          <a:blip r:embed="rId4"/>
          <a:stretch>
            <a:fillRect/>
          </a:stretch>
        </p:blipFill>
        <p:spPr>
          <a:xfrm>
            <a:off x="2937988" y="1504795"/>
            <a:ext cx="1625284" cy="1375073"/>
          </a:xfrm>
          <a:prstGeom prst="rect">
            <a:avLst/>
          </a:prstGeom>
          <a:noFill/>
          <a:ln>
            <a:noFill/>
          </a:ln>
        </p:spPr>
      </p:pic>
      <p:pic>
        <p:nvPicPr>
          <p:cNvPr id="12" name="Picture 11">
            <a:extLst>
              <a:ext uri="{FF2B5EF4-FFF2-40B4-BE49-F238E27FC236}">
                <a16:creationId xmlns:a16="http://schemas.microsoft.com/office/drawing/2014/main" id="{6F8385E2-B8DB-EA4B-9B81-8BA498BDACCD}"/>
              </a:ext>
            </a:extLst>
          </p:cNvPr>
          <p:cNvPicPr>
            <a:picLocks noChangeAspect="1"/>
          </p:cNvPicPr>
          <p:nvPr/>
        </p:nvPicPr>
        <p:blipFill>
          <a:blip r:embed="rId5"/>
          <a:stretch>
            <a:fillRect/>
          </a:stretch>
        </p:blipFill>
        <p:spPr>
          <a:xfrm>
            <a:off x="2937988" y="3078235"/>
            <a:ext cx="1625284" cy="1353827"/>
          </a:xfrm>
          <a:prstGeom prst="rect">
            <a:avLst/>
          </a:prstGeom>
        </p:spPr>
      </p:pic>
      <p:pic>
        <p:nvPicPr>
          <p:cNvPr id="13" name="Picture 12">
            <a:extLst>
              <a:ext uri="{FF2B5EF4-FFF2-40B4-BE49-F238E27FC236}">
                <a16:creationId xmlns:a16="http://schemas.microsoft.com/office/drawing/2014/main" id="{F422DB91-68B7-714F-9F22-FBBC9A88783A}"/>
              </a:ext>
            </a:extLst>
          </p:cNvPr>
          <p:cNvPicPr>
            <a:picLocks noChangeAspect="1"/>
          </p:cNvPicPr>
          <p:nvPr/>
        </p:nvPicPr>
        <p:blipFill>
          <a:blip r:embed="rId6"/>
          <a:stretch>
            <a:fillRect/>
          </a:stretch>
        </p:blipFill>
        <p:spPr>
          <a:xfrm>
            <a:off x="6483688" y="1472329"/>
            <a:ext cx="1631151" cy="1440281"/>
          </a:xfrm>
          <a:prstGeom prst="rect">
            <a:avLst/>
          </a:prstGeom>
        </p:spPr>
      </p:pic>
      <p:pic>
        <p:nvPicPr>
          <p:cNvPr id="14" name="Picture 13">
            <a:extLst>
              <a:ext uri="{FF2B5EF4-FFF2-40B4-BE49-F238E27FC236}">
                <a16:creationId xmlns:a16="http://schemas.microsoft.com/office/drawing/2014/main" id="{F35DFC47-CA86-0644-B07F-AC062CE24530}"/>
              </a:ext>
            </a:extLst>
          </p:cNvPr>
          <p:cNvPicPr>
            <a:picLocks noChangeAspect="1"/>
          </p:cNvPicPr>
          <p:nvPr/>
        </p:nvPicPr>
        <p:blipFill>
          <a:blip r:embed="rId7"/>
          <a:stretch>
            <a:fillRect/>
          </a:stretch>
        </p:blipFill>
        <p:spPr>
          <a:xfrm>
            <a:off x="6425554" y="3078234"/>
            <a:ext cx="1747421" cy="1353827"/>
          </a:xfrm>
          <a:prstGeom prst="rect">
            <a:avLst/>
          </a:prstGeom>
        </p:spPr>
      </p:pic>
    </p:spTree>
    <p:custDataLst>
      <p:tags r:id="rId1"/>
    </p:custDataLst>
    <p:extLst>
      <p:ext uri="{BB962C8B-B14F-4D97-AF65-F5344CB8AC3E}">
        <p14:creationId xmlns:p14="http://schemas.microsoft.com/office/powerpoint/2010/main" val="39952512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6429">
        <p15:prstTrans prst="pageCurlDouble"/>
      </p:transition>
    </mc:Choice>
    <mc:Fallback xmlns="">
      <p:transition spd="slow" advTm="1642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3" presetClass="entr" presetSubtype="16"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 calcmode="lin" valueType="num">
                                      <p:cBhvr>
                                        <p:cTn id="14"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23" presetClass="entr" presetSubtype="16" fill="hold" grpId="0" nodeType="click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 calcmode="lin" valueType="num">
                                      <p:cBhvr>
                                        <p:cTn id="20"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21" dur="500" fill="hold"/>
                                        <p:tgtEl>
                                          <p:spTgt spid="5">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ppt_x"/>
                                          </p:val>
                                        </p:tav>
                                        <p:tav tm="100000">
                                          <p:val>
                                            <p:strVal val="#ppt_x"/>
                                          </p:val>
                                        </p:tav>
                                      </p:tavLst>
                                    </p:anim>
                                    <p:anim calcmode="lin" valueType="num">
                                      <p:cBhvr additive="base">
                                        <p:cTn id="2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p:tgtEl>
                                          <p:spTgt spid="7"/>
                                        </p:tgtEl>
                                        <p:attrNameLst>
                                          <p:attrName>ppt_y</p:attrName>
                                        </p:attrNameLst>
                                      </p:cBhvr>
                                      <p:tavLst>
                                        <p:tav tm="0">
                                          <p:val>
                                            <p:strVal val="#ppt_y+#ppt_h*1.125000"/>
                                          </p:val>
                                        </p:tav>
                                        <p:tav tm="100000">
                                          <p:val>
                                            <p:strVal val="#ppt_y"/>
                                          </p:val>
                                        </p:tav>
                                      </p:tavLst>
                                    </p:anim>
                                    <p:animEffect transition="in" filter="wipe(up)">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43"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100"/>
                                        <p:tgtEl>
                                          <p:spTgt spid="8"/>
                                        </p:tgtEl>
                                      </p:cBhvr>
                                    </p:animEffect>
                                    <p:anim calcmode="lin" valueType="num">
                                      <p:cBhvr>
                                        <p:cTn id="43" dur="400" fill="hold"/>
                                        <p:tgtEl>
                                          <p:spTgt spid="8"/>
                                        </p:tgtEl>
                                        <p:attrNameLst>
                                          <p:attrName>ppt_x</p:attrName>
                                        </p:attrNameLst>
                                      </p:cBhvr>
                                      <p:tavLst>
                                        <p:tav tm="0">
                                          <p:val>
                                            <p:strVal val="#ppt_x"/>
                                          </p:val>
                                        </p:tav>
                                        <p:tav tm="100000">
                                          <p:val>
                                            <p:strVal val="#ppt_x"/>
                                          </p:val>
                                        </p:tav>
                                      </p:tavLst>
                                    </p:anim>
                                    <p:anim calcmode="lin" valueType="num">
                                      <p:cBhvr>
                                        <p:cTn id="44" dur="400" fill="hold"/>
                                        <p:tgtEl>
                                          <p:spTgt spid="8"/>
                                        </p:tgtEl>
                                        <p:attrNameLst>
                                          <p:attrName>ppt_y</p:attrName>
                                        </p:attrNameLst>
                                      </p:cBhvr>
                                      <p:tavLst>
                                        <p:tav tm="0">
                                          <p:val>
                                            <p:strVal val="#ppt_y+0.31"/>
                                          </p:val>
                                        </p:tav>
                                        <p:tav tm="100000">
                                          <p:val>
                                            <p:strVal val="#ppt_y+0.31"/>
                                          </p:val>
                                        </p:tav>
                                      </p:tavLst>
                                    </p:anim>
                                    <p:anim calcmode="lin" valueType="num">
                                      <p:cBhvr>
                                        <p:cTn id="45" dur="600" decel="50000" fill="hold">
                                          <p:stCondLst>
                                            <p:cond delay="400"/>
                                          </p:stCondLst>
                                        </p:cTn>
                                        <p:tgtEl>
                                          <p:spTgt spid="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6" dur="600" decel="50000" fill="hold">
                                          <p:stCondLst>
                                            <p:cond delay="400"/>
                                          </p:stCondLst>
                                        </p:cTn>
                                        <p:tgtEl>
                                          <p:spTgt spid="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3" presetClass="entr" presetSubtype="0" fill="hold"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100"/>
                                        <p:tgtEl>
                                          <p:spTgt spid="13"/>
                                        </p:tgtEl>
                                      </p:cBhvr>
                                    </p:animEffect>
                                    <p:anim calcmode="lin" valueType="num">
                                      <p:cBhvr>
                                        <p:cTn id="52" dur="400" fill="hold"/>
                                        <p:tgtEl>
                                          <p:spTgt spid="13"/>
                                        </p:tgtEl>
                                        <p:attrNameLst>
                                          <p:attrName>ppt_x</p:attrName>
                                        </p:attrNameLst>
                                      </p:cBhvr>
                                      <p:tavLst>
                                        <p:tav tm="0">
                                          <p:val>
                                            <p:strVal val="#ppt_x"/>
                                          </p:val>
                                        </p:tav>
                                        <p:tav tm="100000">
                                          <p:val>
                                            <p:strVal val="#ppt_x"/>
                                          </p:val>
                                        </p:tav>
                                      </p:tavLst>
                                    </p:anim>
                                    <p:anim calcmode="lin" valueType="num">
                                      <p:cBhvr>
                                        <p:cTn id="53" dur="400" fill="hold"/>
                                        <p:tgtEl>
                                          <p:spTgt spid="13"/>
                                        </p:tgtEl>
                                        <p:attrNameLst>
                                          <p:attrName>ppt_y</p:attrName>
                                        </p:attrNameLst>
                                      </p:cBhvr>
                                      <p:tavLst>
                                        <p:tav tm="0">
                                          <p:val>
                                            <p:strVal val="#ppt_y+0.31"/>
                                          </p:val>
                                        </p:tav>
                                        <p:tav tm="100000">
                                          <p:val>
                                            <p:strVal val="#ppt_y+0.31"/>
                                          </p:val>
                                        </p:tav>
                                      </p:tavLst>
                                    </p:anim>
                                    <p:anim calcmode="lin" valueType="num">
                                      <p:cBhvr>
                                        <p:cTn id="54" dur="600" decel="50000" fill="hold">
                                          <p:stCondLst>
                                            <p:cond delay="400"/>
                                          </p:stCondLst>
                                        </p:cTn>
                                        <p:tgtEl>
                                          <p:spTgt spid="1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5" dur="600" decel="50000" fill="hold">
                                          <p:stCondLst>
                                            <p:cond delay="400"/>
                                          </p:stCondLst>
                                        </p:cTn>
                                        <p:tgtEl>
                                          <p:spTgt spid="1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5" presetClass="entr" presetSubtype="0" fill="hold" grpId="0" nodeType="clickEffect">
                                  <p:stCondLst>
                                    <p:cond delay="0"/>
                                  </p:stCondLst>
                                  <p:childTnLst>
                                    <p:set>
                                      <p:cBhvr>
                                        <p:cTn id="59" dur="1" fill="hold">
                                          <p:stCondLst>
                                            <p:cond delay="0"/>
                                          </p:stCondLst>
                                        </p:cTn>
                                        <p:tgtEl>
                                          <p:spTgt spid="9"/>
                                        </p:tgtEl>
                                        <p:attrNameLst>
                                          <p:attrName>style.visibility</p:attrName>
                                        </p:attrNameLst>
                                      </p:cBhvr>
                                      <p:to>
                                        <p:strVal val="visible"/>
                                      </p:to>
                                    </p:set>
                                    <p:anim calcmode="lin" valueType="num">
                                      <p:cBhvr>
                                        <p:cTn id="60"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61"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62"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63" dur="1000" fill="hold"/>
                                        <p:tgtEl>
                                          <p:spTgt spid="9"/>
                                        </p:tgtEl>
                                        <p:attrNameLst>
                                          <p:attrName>ppt_h</p:attrName>
                                        </p:attrNameLst>
                                      </p:cBhvr>
                                      <p:tavLst>
                                        <p:tav tm="0">
                                          <p:val>
                                            <p:strVal val="#ppt_h"/>
                                          </p:val>
                                        </p:tav>
                                        <p:tav tm="100000">
                                          <p:val>
                                            <p:strVal val="#ppt_h"/>
                                          </p:val>
                                        </p:tav>
                                      </p:tavLst>
                                    </p:anim>
                                    <p:anim calcmode="lin" valueType="num">
                                      <p:cBhvr>
                                        <p:cTn id="64"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65"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66"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67" dur="1000" decel="50000">
                                          <p:stCondLst>
                                            <p:cond delay="0"/>
                                          </p:stCondLst>
                                        </p:cTn>
                                        <p:tgtEl>
                                          <p:spTgt spid="9"/>
                                        </p:tgtEl>
                                      </p:cBhvr>
                                    </p:animEffect>
                                  </p:childTnLst>
                                </p:cTn>
                              </p:par>
                            </p:childTnLst>
                          </p:cTn>
                        </p:par>
                      </p:childTnLst>
                    </p:cTn>
                  </p:par>
                  <p:par>
                    <p:cTn id="68" fill="hold">
                      <p:stCondLst>
                        <p:cond delay="indefinite"/>
                      </p:stCondLst>
                      <p:childTnLst>
                        <p:par>
                          <p:cTn id="69" fill="hold">
                            <p:stCondLst>
                              <p:cond delay="0"/>
                            </p:stCondLst>
                            <p:childTnLst>
                              <p:par>
                                <p:cTn id="70" presetID="25" presetClass="entr" presetSubtype="0" fill="hold" nodeType="clickEffect">
                                  <p:stCondLst>
                                    <p:cond delay="0"/>
                                  </p:stCondLst>
                                  <p:childTnLst>
                                    <p:set>
                                      <p:cBhvr>
                                        <p:cTn id="71" dur="1" fill="hold">
                                          <p:stCondLst>
                                            <p:cond delay="0"/>
                                          </p:stCondLst>
                                        </p:cTn>
                                        <p:tgtEl>
                                          <p:spTgt spid="14"/>
                                        </p:tgtEl>
                                        <p:attrNameLst>
                                          <p:attrName>style.visibility</p:attrName>
                                        </p:attrNameLst>
                                      </p:cBhvr>
                                      <p:to>
                                        <p:strVal val="visible"/>
                                      </p:to>
                                    </p:set>
                                    <p:anim calcmode="lin" valueType="num">
                                      <p:cBhvr>
                                        <p:cTn id="72" dur="500"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73" dur="500"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74" dur="500" accel="50000" fill="hold">
                                          <p:stCondLst>
                                            <p:cond delay="500"/>
                                          </p:stCondLst>
                                        </p:cTn>
                                        <p:tgtEl>
                                          <p:spTgt spid="14"/>
                                        </p:tgtEl>
                                        <p:attrNameLst>
                                          <p:attrName>ppt_w</p:attrName>
                                        </p:attrNameLst>
                                      </p:cBhvr>
                                      <p:tavLst>
                                        <p:tav tm="0">
                                          <p:val>
                                            <p:strVal val="#ppt_w*.05"/>
                                          </p:val>
                                        </p:tav>
                                        <p:tav tm="100000">
                                          <p:val>
                                            <p:strVal val="#ppt_w"/>
                                          </p:val>
                                        </p:tav>
                                      </p:tavLst>
                                    </p:anim>
                                    <p:anim calcmode="lin" valueType="num">
                                      <p:cBhvr>
                                        <p:cTn id="75" dur="1000" fill="hold"/>
                                        <p:tgtEl>
                                          <p:spTgt spid="14"/>
                                        </p:tgtEl>
                                        <p:attrNameLst>
                                          <p:attrName>ppt_h</p:attrName>
                                        </p:attrNameLst>
                                      </p:cBhvr>
                                      <p:tavLst>
                                        <p:tav tm="0">
                                          <p:val>
                                            <p:strVal val="#ppt_h"/>
                                          </p:val>
                                        </p:tav>
                                        <p:tav tm="100000">
                                          <p:val>
                                            <p:strVal val="#ppt_h"/>
                                          </p:val>
                                        </p:tav>
                                      </p:tavLst>
                                    </p:anim>
                                    <p:anim calcmode="lin" valueType="num">
                                      <p:cBhvr>
                                        <p:cTn id="76" dur="500"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77" dur="500"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78" dur="500" accel="50000" fill="hold">
                                          <p:stCondLst>
                                            <p:cond delay="500"/>
                                          </p:stCondLst>
                                        </p:cTn>
                                        <p:tgtEl>
                                          <p:spTgt spid="14"/>
                                        </p:tgtEl>
                                        <p:attrNameLst>
                                          <p:attrName>ppt_y</p:attrName>
                                        </p:attrNameLst>
                                      </p:cBhvr>
                                      <p:tavLst>
                                        <p:tav tm="0">
                                          <p:val>
                                            <p:strVal val="#ppt_y+.1"/>
                                          </p:val>
                                        </p:tav>
                                        <p:tav tm="100000">
                                          <p:val>
                                            <p:strVal val="#ppt_y"/>
                                          </p:val>
                                        </p:tav>
                                      </p:tavLst>
                                    </p:anim>
                                    <p:animEffect transition="in" filter="fade">
                                      <p:cBhvr>
                                        <p:cTn id="79" dur="1000" decel="50000">
                                          <p:stCondLst>
                                            <p:cond delay="0"/>
                                          </p:stCondLst>
                                        </p:cTn>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p"/>
      <p:bldP spid="7" grpId="0"/>
      <p:bldP spid="8"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F614B01-16C9-F640-990B-DEE59761A002}"/>
              </a:ext>
            </a:extLst>
          </p:cNvPr>
          <p:cNvSpPr>
            <a:spLocks noGrp="1"/>
          </p:cNvSpPr>
          <p:nvPr>
            <p:ph type="title"/>
          </p:nvPr>
        </p:nvSpPr>
        <p:spPr>
          <a:xfrm>
            <a:off x="1556175" y="719375"/>
            <a:ext cx="6616800" cy="585318"/>
          </a:xfrm>
        </p:spPr>
        <p:txBody>
          <a:bodyPr/>
          <a:lstStyle/>
          <a:p>
            <a:pPr algn="ctr"/>
            <a:r>
              <a:rPr lang="en-US" sz="3600" dirty="0"/>
              <a:t>Administrative Decisions</a:t>
            </a:r>
          </a:p>
        </p:txBody>
      </p:sp>
      <p:sp>
        <p:nvSpPr>
          <p:cNvPr id="4" name="Slide Number Placeholder 3">
            <a:extLst>
              <a:ext uri="{FF2B5EF4-FFF2-40B4-BE49-F238E27FC236}">
                <a16:creationId xmlns:a16="http://schemas.microsoft.com/office/drawing/2014/main" id="{0AB1EE1F-EC73-204C-B02F-CC178AE17B7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24</a:t>
            </a:fld>
            <a:endParaRPr lang="en"/>
          </a:p>
        </p:txBody>
      </p:sp>
      <p:pic>
        <p:nvPicPr>
          <p:cNvPr id="7" name="Picture 6">
            <a:extLst>
              <a:ext uri="{FF2B5EF4-FFF2-40B4-BE49-F238E27FC236}">
                <a16:creationId xmlns:a16="http://schemas.microsoft.com/office/drawing/2014/main" id="{172C534F-2C07-A647-B4D5-335E89B4737D}"/>
              </a:ext>
            </a:extLst>
          </p:cNvPr>
          <p:cNvPicPr>
            <a:picLocks noChangeAspect="1"/>
          </p:cNvPicPr>
          <p:nvPr/>
        </p:nvPicPr>
        <p:blipFill rotWithShape="1">
          <a:blip r:embed="rId2"/>
          <a:srcRect t="2884"/>
          <a:stretch/>
        </p:blipFill>
        <p:spPr>
          <a:xfrm>
            <a:off x="1573507" y="1304693"/>
            <a:ext cx="6599468" cy="3187333"/>
          </a:xfrm>
          <a:prstGeom prst="rect">
            <a:avLst/>
          </a:prstGeom>
        </p:spPr>
      </p:pic>
    </p:spTree>
    <p:extLst>
      <p:ext uri="{BB962C8B-B14F-4D97-AF65-F5344CB8AC3E}">
        <p14:creationId xmlns:p14="http://schemas.microsoft.com/office/powerpoint/2010/main" val="11983382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0447">
        <p15:prstTrans prst="pageCurlDouble"/>
      </p:transition>
    </mc:Choice>
    <mc:Fallback xmlns="">
      <p:transition spd="slow" advTm="10447">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8A1FB-5245-234D-8B5D-7740734135AF}"/>
              </a:ext>
            </a:extLst>
          </p:cNvPr>
          <p:cNvSpPr>
            <a:spLocks noGrp="1"/>
          </p:cNvSpPr>
          <p:nvPr>
            <p:ph type="title"/>
          </p:nvPr>
        </p:nvSpPr>
        <p:spPr/>
        <p:txBody>
          <a:bodyPr/>
          <a:lstStyle/>
          <a:p>
            <a:pPr algn="ctr"/>
            <a:r>
              <a:rPr lang="en-US" sz="3600" dirty="0"/>
              <a:t>Administrative Decision Notes</a:t>
            </a:r>
          </a:p>
        </p:txBody>
      </p:sp>
      <p:sp>
        <p:nvSpPr>
          <p:cNvPr id="4" name="Text Placeholder 3">
            <a:extLst>
              <a:ext uri="{FF2B5EF4-FFF2-40B4-BE49-F238E27FC236}">
                <a16:creationId xmlns:a16="http://schemas.microsoft.com/office/drawing/2014/main" id="{51F0014C-D2A6-D540-96E7-63173265970D}"/>
              </a:ext>
            </a:extLst>
          </p:cNvPr>
          <p:cNvSpPr>
            <a:spLocks noGrp="1"/>
          </p:cNvSpPr>
          <p:nvPr>
            <p:ph type="body" idx="1"/>
          </p:nvPr>
        </p:nvSpPr>
        <p:spPr>
          <a:xfrm>
            <a:off x="1237786" y="1419275"/>
            <a:ext cx="3437357" cy="3012651"/>
          </a:xfrm>
        </p:spPr>
        <p:txBody>
          <a:bodyPr/>
          <a:lstStyle/>
          <a:p>
            <a:pPr marL="0" indent="0">
              <a:buNone/>
            </a:pPr>
            <a:r>
              <a:rPr lang="en-US" sz="1100" b="1" dirty="0">
                <a:solidFill>
                  <a:schemeClr val="tx1"/>
                </a:solidFill>
              </a:rPr>
              <a:t>a.    Number Preachers Tried, Suspended and/or</a:t>
            </a:r>
          </a:p>
          <a:p>
            <a:pPr marL="0" indent="0">
              <a:buNone/>
            </a:pPr>
            <a:r>
              <a:rPr lang="en-US" sz="1100" b="1" dirty="0">
                <a:solidFill>
                  <a:schemeClr val="tx1"/>
                </a:solidFill>
              </a:rPr>
              <a:t>       Expelled</a:t>
            </a:r>
          </a:p>
          <a:p>
            <a:pPr marL="0" indent="0">
              <a:buNone/>
            </a:pPr>
            <a:r>
              <a:rPr lang="en-US" sz="1100" b="1" dirty="0">
                <a:solidFill>
                  <a:schemeClr val="tx1"/>
                </a:solidFill>
              </a:rPr>
              <a:t>        </a:t>
            </a:r>
            <a:r>
              <a:rPr lang="en-US" sz="1100" dirty="0">
                <a:solidFill>
                  <a:schemeClr val="tx1"/>
                </a:solidFill>
              </a:rPr>
              <a:t>Missouri (MO)    1   Rev. Peter Johnson (IE)</a:t>
            </a:r>
          </a:p>
          <a:p>
            <a:pPr marL="0" indent="0">
              <a:buNone/>
            </a:pPr>
            <a:r>
              <a:rPr lang="en-US" sz="1100" b="1" dirty="0">
                <a:solidFill>
                  <a:schemeClr val="tx1"/>
                </a:solidFill>
              </a:rPr>
              <a:t>        </a:t>
            </a:r>
            <a:r>
              <a:rPr lang="en-US" sz="1100" dirty="0">
                <a:solidFill>
                  <a:schemeClr val="tx1"/>
                </a:solidFill>
              </a:rPr>
              <a:t>California (CA)j  1   Rev. Mark Anthony </a:t>
            </a:r>
            <a:r>
              <a:rPr lang="en-US" sz="1100" dirty="0" err="1">
                <a:solidFill>
                  <a:schemeClr val="tx1"/>
                </a:solidFill>
              </a:rPr>
              <a:t>Epting</a:t>
            </a:r>
            <a:r>
              <a:rPr lang="en-US" sz="1100" dirty="0">
                <a:solidFill>
                  <a:schemeClr val="tx1"/>
                </a:solidFill>
              </a:rPr>
              <a:t> (ID)</a:t>
            </a:r>
          </a:p>
          <a:p>
            <a:pPr marL="0" indent="0">
              <a:buNone/>
            </a:pPr>
            <a:r>
              <a:rPr lang="en-US" sz="1100" b="1" dirty="0">
                <a:solidFill>
                  <a:schemeClr val="tx1"/>
                </a:solidFill>
              </a:rPr>
              <a:t>        </a:t>
            </a:r>
            <a:r>
              <a:rPr lang="en-US" sz="1100" dirty="0">
                <a:solidFill>
                  <a:schemeClr val="tx1"/>
                </a:solidFill>
              </a:rPr>
              <a:t>Midwest (MW)   1   Rev. Bonnie Williams (IE)</a:t>
            </a:r>
          </a:p>
          <a:p>
            <a:pPr marL="0" indent="0">
              <a:buNone/>
            </a:pPr>
            <a:endParaRPr lang="en-US" sz="1100" b="1" dirty="0">
              <a:solidFill>
                <a:schemeClr val="tx1"/>
              </a:solidFill>
            </a:endParaRPr>
          </a:p>
          <a:p>
            <a:pPr marL="0" indent="0">
              <a:buNone/>
            </a:pPr>
            <a:r>
              <a:rPr lang="en-US" sz="1100" b="1" dirty="0">
                <a:solidFill>
                  <a:schemeClr val="tx1"/>
                </a:solidFill>
              </a:rPr>
              <a:t>c.    Number Preachers Who Left the Connection</a:t>
            </a:r>
          </a:p>
          <a:p>
            <a:pPr marL="0" indent="0">
              <a:buNone/>
            </a:pPr>
            <a:r>
              <a:rPr lang="en-US" sz="1100" b="1" dirty="0">
                <a:solidFill>
                  <a:schemeClr val="tx1"/>
                </a:solidFill>
              </a:rPr>
              <a:t>        </a:t>
            </a:r>
            <a:r>
              <a:rPr lang="en-US" sz="1100" dirty="0">
                <a:solidFill>
                  <a:schemeClr val="tx1"/>
                </a:solidFill>
              </a:rPr>
              <a:t>Missouri (MO)   1    Rev. Terence Small (ID)</a:t>
            </a:r>
          </a:p>
          <a:p>
            <a:pPr marL="0" indent="0">
              <a:buNone/>
            </a:pPr>
            <a:r>
              <a:rPr lang="en-US" sz="1100" dirty="0">
                <a:solidFill>
                  <a:schemeClr val="tx1"/>
                </a:solidFill>
              </a:rPr>
              <a:t>        California (CA)j  1    Rev. Donnie Carter (IE)</a:t>
            </a:r>
          </a:p>
          <a:p>
            <a:pPr marL="0" indent="0">
              <a:buNone/>
            </a:pPr>
            <a:r>
              <a:rPr lang="en-US" sz="1100" dirty="0">
                <a:solidFill>
                  <a:schemeClr val="tx1"/>
                </a:solidFill>
              </a:rPr>
              <a:t>        Midwest (MW)   2    Rev. Joseph Nixon (IE)</a:t>
            </a:r>
          </a:p>
          <a:p>
            <a:pPr marL="0" indent="0">
              <a:buNone/>
            </a:pPr>
            <a:r>
              <a:rPr lang="en-US" sz="1100" dirty="0">
                <a:solidFill>
                  <a:schemeClr val="tx1"/>
                </a:solidFill>
              </a:rPr>
              <a:t>	                Rev. Keith Cordier Sr. (IE)</a:t>
            </a:r>
          </a:p>
          <a:p>
            <a:pPr marL="88900" indent="0">
              <a:buNone/>
            </a:pPr>
            <a:endParaRPr lang="en-US" sz="2800" dirty="0"/>
          </a:p>
        </p:txBody>
      </p:sp>
      <p:sp>
        <p:nvSpPr>
          <p:cNvPr id="5" name="Text Placeholder 4">
            <a:extLst>
              <a:ext uri="{FF2B5EF4-FFF2-40B4-BE49-F238E27FC236}">
                <a16:creationId xmlns:a16="http://schemas.microsoft.com/office/drawing/2014/main" id="{BF9DCB98-5165-A044-91B0-8DB9C013D189}"/>
              </a:ext>
            </a:extLst>
          </p:cNvPr>
          <p:cNvSpPr>
            <a:spLocks noGrp="1"/>
          </p:cNvSpPr>
          <p:nvPr>
            <p:ph type="body" idx="2"/>
          </p:nvPr>
        </p:nvSpPr>
        <p:spPr>
          <a:xfrm>
            <a:off x="4594302" y="1479375"/>
            <a:ext cx="3853747" cy="2619051"/>
          </a:xfrm>
        </p:spPr>
        <p:txBody>
          <a:bodyPr/>
          <a:lstStyle/>
          <a:p>
            <a:pPr marL="0" indent="0">
              <a:buNone/>
            </a:pPr>
            <a:r>
              <a:rPr lang="en-US" sz="1100" b="1" dirty="0">
                <a:solidFill>
                  <a:schemeClr val="tx1"/>
                </a:solidFill>
              </a:rPr>
              <a:t>c.    Number Preachers Who Left the Connection (</a:t>
            </a:r>
            <a:r>
              <a:rPr lang="en-US" sz="1100" b="1" dirty="0" err="1">
                <a:solidFill>
                  <a:schemeClr val="tx1"/>
                </a:solidFill>
              </a:rPr>
              <a:t>con’t</a:t>
            </a:r>
            <a:r>
              <a:rPr lang="en-US" sz="1100" b="1" dirty="0">
                <a:solidFill>
                  <a:schemeClr val="tx1"/>
                </a:solidFill>
              </a:rPr>
              <a:t>)</a:t>
            </a:r>
          </a:p>
          <a:p>
            <a:pPr marL="0" indent="0">
              <a:buNone/>
            </a:pPr>
            <a:r>
              <a:rPr lang="en-US" sz="1100" dirty="0">
                <a:solidFill>
                  <a:schemeClr val="tx1"/>
                </a:solidFill>
              </a:rPr>
              <a:t>       Southern California (SCC)   12     </a:t>
            </a:r>
          </a:p>
          <a:p>
            <a:pPr marL="0" indent="0">
              <a:buNone/>
            </a:pPr>
            <a:r>
              <a:rPr lang="en-US" sz="1100" dirty="0">
                <a:solidFill>
                  <a:schemeClr val="tx1"/>
                </a:solidFill>
              </a:rPr>
              <a:t>       Rev. Robin Allen (IE) 	   Rev. Carolyn Brown (IE)    </a:t>
            </a:r>
          </a:p>
          <a:p>
            <a:pPr marL="0" indent="0">
              <a:buNone/>
            </a:pPr>
            <a:r>
              <a:rPr lang="en-US" sz="1100" dirty="0">
                <a:solidFill>
                  <a:schemeClr val="tx1"/>
                </a:solidFill>
              </a:rPr>
              <a:t>       Rev. Edgar Jackson (IE)	   Rev. Joanne </a:t>
            </a:r>
            <a:r>
              <a:rPr lang="en-US" sz="1100" dirty="0" err="1">
                <a:solidFill>
                  <a:schemeClr val="tx1"/>
                </a:solidFill>
              </a:rPr>
              <a:t>LoveJoy</a:t>
            </a:r>
            <a:r>
              <a:rPr lang="en-US" sz="1100" dirty="0">
                <a:solidFill>
                  <a:schemeClr val="tx1"/>
                </a:solidFill>
              </a:rPr>
              <a:t> (IE)</a:t>
            </a:r>
          </a:p>
          <a:p>
            <a:pPr marL="0" indent="0">
              <a:buNone/>
            </a:pPr>
            <a:r>
              <a:rPr lang="en-US" sz="1100" dirty="0">
                <a:solidFill>
                  <a:schemeClr val="tx1"/>
                </a:solidFill>
              </a:rPr>
              <a:t>       Rev. Josephine Mills (IE)        Rev. Linda Parker (IE)</a:t>
            </a:r>
          </a:p>
          <a:p>
            <a:pPr marL="0" indent="0">
              <a:buNone/>
            </a:pPr>
            <a:r>
              <a:rPr lang="en-US" sz="1100" dirty="0">
                <a:solidFill>
                  <a:schemeClr val="tx1"/>
                </a:solidFill>
              </a:rPr>
              <a:t>       Rev. Janeen Robinson (IE)     Rev. Carlton V. Rickman (IE)</a:t>
            </a:r>
          </a:p>
          <a:p>
            <a:pPr marL="0" indent="0">
              <a:buNone/>
            </a:pPr>
            <a:r>
              <a:rPr lang="en-US" sz="1100" dirty="0">
                <a:solidFill>
                  <a:schemeClr val="tx1"/>
                </a:solidFill>
              </a:rPr>
              <a:t>       Rev. Dorothy Pollard (IE)       Rev. Cynthia L. Pitts (IE)</a:t>
            </a:r>
          </a:p>
          <a:p>
            <a:pPr marL="0" indent="0">
              <a:buNone/>
            </a:pPr>
            <a:r>
              <a:rPr lang="en-US" sz="1100" dirty="0">
                <a:solidFill>
                  <a:schemeClr val="tx1"/>
                </a:solidFill>
              </a:rPr>
              <a:t>       Rev. George Peoples (ID)	   Rev. April Jackson (ID)</a:t>
            </a:r>
          </a:p>
          <a:p>
            <a:pPr marL="88900" indent="0">
              <a:buNone/>
            </a:pPr>
            <a:endParaRPr lang="en-US" dirty="0"/>
          </a:p>
        </p:txBody>
      </p:sp>
      <p:sp>
        <p:nvSpPr>
          <p:cNvPr id="3" name="Slide Number Placeholder 2">
            <a:extLst>
              <a:ext uri="{FF2B5EF4-FFF2-40B4-BE49-F238E27FC236}">
                <a16:creationId xmlns:a16="http://schemas.microsoft.com/office/drawing/2014/main" id="{FA1330F0-EA94-1B4C-BE3B-9AA30AE7A56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25</a:t>
            </a:fld>
            <a:endParaRPr lang="en"/>
          </a:p>
        </p:txBody>
      </p:sp>
    </p:spTree>
    <p:extLst>
      <p:ext uri="{BB962C8B-B14F-4D97-AF65-F5344CB8AC3E}">
        <p14:creationId xmlns:p14="http://schemas.microsoft.com/office/powerpoint/2010/main" val="28930092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6410">
        <p15:prstTrans prst="pageCurlDouble"/>
      </p:transition>
    </mc:Choice>
    <mc:Fallback xmlns="">
      <p:transition spd="slow" advTm="641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8A1FB-5245-234D-8B5D-7740734135AF}"/>
              </a:ext>
            </a:extLst>
          </p:cNvPr>
          <p:cNvSpPr>
            <a:spLocks noGrp="1"/>
          </p:cNvSpPr>
          <p:nvPr>
            <p:ph type="title"/>
          </p:nvPr>
        </p:nvSpPr>
        <p:spPr>
          <a:xfrm>
            <a:off x="1248937" y="719375"/>
            <a:ext cx="7199112" cy="699900"/>
          </a:xfrm>
        </p:spPr>
        <p:txBody>
          <a:bodyPr/>
          <a:lstStyle/>
          <a:p>
            <a:pPr algn="ctr"/>
            <a:r>
              <a:rPr lang="en-US" sz="3600" dirty="0"/>
              <a:t>Administrative Decision Notes </a:t>
            </a:r>
            <a:r>
              <a:rPr lang="en-US" dirty="0"/>
              <a:t>(</a:t>
            </a:r>
            <a:r>
              <a:rPr lang="en-US" dirty="0" err="1"/>
              <a:t>con’t</a:t>
            </a:r>
            <a:r>
              <a:rPr lang="en-US" dirty="0"/>
              <a:t>)</a:t>
            </a:r>
            <a:endParaRPr lang="en-US" sz="3600" dirty="0"/>
          </a:p>
        </p:txBody>
      </p:sp>
      <p:sp>
        <p:nvSpPr>
          <p:cNvPr id="4" name="Text Placeholder 3">
            <a:extLst>
              <a:ext uri="{FF2B5EF4-FFF2-40B4-BE49-F238E27FC236}">
                <a16:creationId xmlns:a16="http://schemas.microsoft.com/office/drawing/2014/main" id="{51F0014C-D2A6-D540-96E7-63173265970D}"/>
              </a:ext>
            </a:extLst>
          </p:cNvPr>
          <p:cNvSpPr>
            <a:spLocks noGrp="1"/>
          </p:cNvSpPr>
          <p:nvPr>
            <p:ph type="body" idx="1"/>
          </p:nvPr>
        </p:nvSpPr>
        <p:spPr>
          <a:xfrm>
            <a:off x="1946888" y="1495603"/>
            <a:ext cx="6501161" cy="2735786"/>
          </a:xfrm>
        </p:spPr>
        <p:txBody>
          <a:bodyPr/>
          <a:lstStyle/>
          <a:p>
            <a:pPr marL="0" indent="0">
              <a:buNone/>
            </a:pPr>
            <a:r>
              <a:rPr lang="en-US" sz="1200" b="1" dirty="0">
                <a:solidFill>
                  <a:schemeClr val="tx1"/>
                </a:solidFill>
              </a:rPr>
              <a:t>d.   Number of New Congregations Organized and/or Merged</a:t>
            </a:r>
          </a:p>
          <a:p>
            <a:pPr marL="0" indent="0">
              <a:buNone/>
            </a:pPr>
            <a:r>
              <a:rPr lang="en-US" sz="1200" dirty="0">
                <a:solidFill>
                  <a:schemeClr val="tx1"/>
                </a:solidFill>
              </a:rPr>
              <a:t> </a:t>
            </a:r>
            <a:r>
              <a:rPr lang="en-US" sz="1200" u="sng" dirty="0">
                <a:solidFill>
                  <a:schemeClr val="tx1"/>
                </a:solidFill>
              </a:rPr>
              <a:t>Organized:</a:t>
            </a:r>
          </a:p>
          <a:p>
            <a:pPr marL="0" indent="0">
              <a:buNone/>
            </a:pPr>
            <a:r>
              <a:rPr lang="en-US" sz="1200" dirty="0">
                <a:solidFill>
                  <a:schemeClr val="tx1"/>
                </a:solidFill>
              </a:rPr>
              <a:t> Pacific Northwest (PNW)   1   Fountain Chapel, British Columbia , Canada </a:t>
            </a:r>
          </a:p>
          <a:p>
            <a:pPr marL="0" indent="0">
              <a:buNone/>
            </a:pPr>
            <a:r>
              <a:rPr lang="en-US" sz="1200" dirty="0">
                <a:solidFill>
                  <a:schemeClr val="tx1"/>
                </a:solidFill>
              </a:rPr>
              <a:t> Southern California (SCC)  1   Hale </a:t>
            </a:r>
            <a:r>
              <a:rPr lang="en-US" sz="1200" dirty="0" err="1">
                <a:solidFill>
                  <a:schemeClr val="tx1"/>
                </a:solidFill>
              </a:rPr>
              <a:t>Ho’Onani</a:t>
            </a:r>
            <a:r>
              <a:rPr lang="en-US" sz="1200" dirty="0">
                <a:solidFill>
                  <a:schemeClr val="tx1"/>
                </a:solidFill>
              </a:rPr>
              <a:t> AME Fellowship Mission, HI</a:t>
            </a:r>
          </a:p>
          <a:p>
            <a:pPr marL="0" indent="0">
              <a:buNone/>
            </a:pPr>
            <a:r>
              <a:rPr lang="en-US" sz="1200" u="sng" dirty="0">
                <a:solidFill>
                  <a:schemeClr val="tx1"/>
                </a:solidFill>
              </a:rPr>
              <a:t>Merged:  </a:t>
            </a:r>
          </a:p>
          <a:p>
            <a:pPr marL="0" indent="0">
              <a:buNone/>
            </a:pPr>
            <a:r>
              <a:rPr lang="en-US" sz="1200" dirty="0">
                <a:solidFill>
                  <a:schemeClr val="tx1"/>
                </a:solidFill>
              </a:rPr>
              <a:t> Desert Mountain (DM)      1   Victory/New St. John – Victory</a:t>
            </a:r>
          </a:p>
          <a:p>
            <a:pPr marL="0" indent="0">
              <a:buNone/>
            </a:pPr>
            <a:r>
              <a:rPr lang="en-US" sz="1200" dirty="0">
                <a:solidFill>
                  <a:schemeClr val="tx1"/>
                </a:solidFill>
              </a:rPr>
              <a:t> California (CA)j                 1   St. Paul, Vallejo / Genesis – New Beginnings</a:t>
            </a:r>
          </a:p>
          <a:p>
            <a:pPr marL="0" indent="0">
              <a:buNone/>
            </a:pPr>
            <a:r>
              <a:rPr lang="en-US" sz="1200" dirty="0">
                <a:solidFill>
                  <a:schemeClr val="tx1"/>
                </a:solidFill>
              </a:rPr>
              <a:t> Midwest (MW)                   3   St. Luke’s, KCMO / Historic Allen, KCMO – Allen Chapel</a:t>
            </a:r>
          </a:p>
          <a:p>
            <a:pPr marL="0" indent="0">
              <a:buNone/>
            </a:pPr>
            <a:r>
              <a:rPr lang="en-US" sz="1200" dirty="0">
                <a:solidFill>
                  <a:schemeClr val="tx1"/>
                </a:solidFill>
              </a:rPr>
              <a:t>           	                          St. John, KCMO / Allen Chapel, KCMO – Allen/St. John</a:t>
            </a:r>
          </a:p>
          <a:p>
            <a:pPr marL="0" indent="0">
              <a:buNone/>
            </a:pPr>
            <a:r>
              <a:rPr lang="en-US" sz="1200" dirty="0">
                <a:solidFill>
                  <a:schemeClr val="tx1"/>
                </a:solidFill>
              </a:rPr>
              <a:t>           	                          Cain Grant / Ward Chapel, KCMO – Ward Chapel/Cain Grant</a:t>
            </a:r>
          </a:p>
          <a:p>
            <a:pPr marL="88900" indent="0">
              <a:buNone/>
            </a:pPr>
            <a:endParaRPr lang="en-US" dirty="0"/>
          </a:p>
        </p:txBody>
      </p:sp>
      <p:sp>
        <p:nvSpPr>
          <p:cNvPr id="3" name="Slide Number Placeholder 2">
            <a:extLst>
              <a:ext uri="{FF2B5EF4-FFF2-40B4-BE49-F238E27FC236}">
                <a16:creationId xmlns:a16="http://schemas.microsoft.com/office/drawing/2014/main" id="{FA1330F0-EA94-1B4C-BE3B-9AA30AE7A56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26</a:t>
            </a:fld>
            <a:endParaRPr lang="en" dirty="0"/>
          </a:p>
        </p:txBody>
      </p:sp>
    </p:spTree>
    <p:extLst>
      <p:ext uri="{BB962C8B-B14F-4D97-AF65-F5344CB8AC3E}">
        <p14:creationId xmlns:p14="http://schemas.microsoft.com/office/powerpoint/2010/main" val="25274256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869">
        <p15:prstTrans prst="pageCurlDouble"/>
      </p:transition>
    </mc:Choice>
    <mc:Fallback xmlns="">
      <p:transition spd="slow" advTm="5869">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1" name="Google Shape;271;p36"/>
          <p:cNvSpPr txBox="1">
            <a:spLocks noGrp="1"/>
          </p:cNvSpPr>
          <p:nvPr>
            <p:ph type="ctrTitle" idx="4294967295"/>
          </p:nvPr>
        </p:nvSpPr>
        <p:spPr>
          <a:xfrm>
            <a:off x="1087575" y="1278550"/>
            <a:ext cx="3234300" cy="2100270"/>
          </a:xfrm>
          <a:prstGeom prst="rect">
            <a:avLst/>
          </a:prstGeom>
          <a:effectLst>
            <a:outerShdw blurRad="14288" dist="9525" dir="16200000" algn="bl" rotWithShape="0">
              <a:schemeClr val="dk1">
                <a:alpha val="50000"/>
              </a:schemeClr>
            </a:outerShdw>
          </a:effectLst>
        </p:spPr>
        <p:txBody>
          <a:bodyPr spcFirstLastPara="1" wrap="square" lIns="91425" tIns="91425" rIns="91425" bIns="91425" anchor="b" anchorCtr="0">
            <a:noAutofit/>
          </a:bodyPr>
          <a:lstStyle/>
          <a:p>
            <a:pPr marL="0" lvl="0" indent="0" algn="ctr" rtl="0">
              <a:spcBef>
                <a:spcPts val="0"/>
              </a:spcBef>
              <a:spcAft>
                <a:spcPts val="0"/>
              </a:spcAft>
              <a:buNone/>
            </a:pPr>
            <a:r>
              <a:rPr lang="en" sz="6000" dirty="0">
                <a:solidFill>
                  <a:schemeClr val="accent6"/>
                </a:solidFill>
              </a:rPr>
              <a:t>THANK YOU!</a:t>
            </a:r>
            <a:endParaRPr sz="6000" dirty="0">
              <a:solidFill>
                <a:schemeClr val="accent6"/>
              </a:solidFill>
            </a:endParaRPr>
          </a:p>
        </p:txBody>
      </p:sp>
      <p:pic>
        <p:nvPicPr>
          <p:cNvPr id="5" name="Picture 4">
            <a:extLst>
              <a:ext uri="{FF2B5EF4-FFF2-40B4-BE49-F238E27FC236}">
                <a16:creationId xmlns:a16="http://schemas.microsoft.com/office/drawing/2014/main" id="{85FE08DC-AD82-9F4C-8F18-1CFFA5582B8E}"/>
              </a:ext>
            </a:extLst>
          </p:cNvPr>
          <p:cNvPicPr>
            <a:picLocks noChangeAspect="1"/>
          </p:cNvPicPr>
          <p:nvPr/>
        </p:nvPicPr>
        <p:blipFill>
          <a:blip r:embed="rId4"/>
          <a:stretch>
            <a:fillRect/>
          </a:stretch>
        </p:blipFill>
        <p:spPr>
          <a:xfrm>
            <a:off x="4321876" y="939748"/>
            <a:ext cx="2971022" cy="3290805"/>
          </a:xfrm>
          <a:prstGeom prst="rect">
            <a:avLst/>
          </a:prstGeom>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0669">
        <p15:prstTrans prst="pageCurlDouble"/>
      </p:transition>
    </mc:Choice>
    <mc:Fallback xmlns="">
      <p:transition spd="slow" advTm="1066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71"/>
                                        </p:tgtEl>
                                        <p:attrNameLst>
                                          <p:attrName>style.visibility</p:attrName>
                                        </p:attrNameLst>
                                      </p:cBhvr>
                                      <p:to>
                                        <p:strVal val="visible"/>
                                      </p:to>
                                    </p:set>
                                    <p:anim calcmode="lin" valueType="num">
                                      <p:cBhvr>
                                        <p:cTn id="7" dur="500" fill="hold"/>
                                        <p:tgtEl>
                                          <p:spTgt spid="271"/>
                                        </p:tgtEl>
                                        <p:attrNameLst>
                                          <p:attrName>ppt_w</p:attrName>
                                        </p:attrNameLst>
                                      </p:cBhvr>
                                      <p:tavLst>
                                        <p:tav tm="0">
                                          <p:val>
                                            <p:fltVal val="0"/>
                                          </p:val>
                                        </p:tav>
                                        <p:tav tm="100000">
                                          <p:val>
                                            <p:strVal val="#ppt_w"/>
                                          </p:val>
                                        </p:tav>
                                      </p:tavLst>
                                    </p:anim>
                                    <p:anim calcmode="lin" valueType="num">
                                      <p:cBhvr>
                                        <p:cTn id="8" dur="500" fill="hold"/>
                                        <p:tgtEl>
                                          <p:spTgt spid="271"/>
                                        </p:tgtEl>
                                        <p:attrNameLst>
                                          <p:attrName>ppt_h</p:attrName>
                                        </p:attrNameLst>
                                      </p:cBhvr>
                                      <p:tavLst>
                                        <p:tav tm="0">
                                          <p:val>
                                            <p:fltVal val="0"/>
                                          </p:val>
                                        </p:tav>
                                        <p:tav tm="100000">
                                          <p:val>
                                            <p:strVal val="#ppt_h"/>
                                          </p:val>
                                        </p:tav>
                                      </p:tavLst>
                                    </p:anim>
                                    <p:animEffect transition="in" filter="fade">
                                      <p:cBhvr>
                                        <p:cTn id="9" dur="500"/>
                                        <p:tgtEl>
                                          <p:spTgt spid="27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6" name="Google Shape;86;p16"/>
          <p:cNvSpPr txBox="1">
            <a:spLocks noGrp="1"/>
          </p:cNvSpPr>
          <p:nvPr>
            <p:ph type="sldNum" idx="12"/>
          </p:nvPr>
        </p:nvSpPr>
        <p:spPr>
          <a:xfrm>
            <a:off x="7899350" y="4098426"/>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a:t>
            </a:fld>
            <a:endParaRPr/>
          </a:p>
        </p:txBody>
      </p:sp>
      <p:pic>
        <p:nvPicPr>
          <p:cNvPr id="6" name="Picture 5">
            <a:extLst>
              <a:ext uri="{FF2B5EF4-FFF2-40B4-BE49-F238E27FC236}">
                <a16:creationId xmlns:a16="http://schemas.microsoft.com/office/drawing/2014/main" id="{9917E1AF-B945-444E-A037-E526F2EBD5D5}"/>
              </a:ext>
            </a:extLst>
          </p:cNvPr>
          <p:cNvPicPr>
            <a:picLocks noChangeAspect="1"/>
          </p:cNvPicPr>
          <p:nvPr/>
        </p:nvPicPr>
        <p:blipFill rotWithShape="1">
          <a:blip r:embed="rId3"/>
          <a:srcRect l="8512" t="26230" r="8890" b="19344"/>
          <a:stretch/>
        </p:blipFill>
        <p:spPr>
          <a:xfrm>
            <a:off x="1777425" y="802888"/>
            <a:ext cx="6121925" cy="3295538"/>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4307">
        <p15:prstTrans prst="pageCurlDouble"/>
      </p:transition>
    </mc:Choice>
    <mc:Fallback xmlns="">
      <p:transition spd="slow" advTm="4307">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400" dirty="0"/>
              <a:t>DEDICATION</a:t>
            </a:r>
            <a:endParaRPr sz="6600" dirty="0"/>
          </a:p>
        </p:txBody>
      </p:sp>
      <p:sp>
        <p:nvSpPr>
          <p:cNvPr id="2" name="Text Placeholder 1">
            <a:extLst>
              <a:ext uri="{FF2B5EF4-FFF2-40B4-BE49-F238E27FC236}">
                <a16:creationId xmlns:a16="http://schemas.microsoft.com/office/drawing/2014/main" id="{80E7AB05-2AB5-A146-B316-FFB555226402}"/>
              </a:ext>
            </a:extLst>
          </p:cNvPr>
          <p:cNvSpPr>
            <a:spLocks noGrp="1"/>
          </p:cNvSpPr>
          <p:nvPr>
            <p:ph type="body" idx="1"/>
          </p:nvPr>
        </p:nvSpPr>
        <p:spPr/>
        <p:txBody>
          <a:bodyPr/>
          <a:lstStyle/>
          <a:p>
            <a:pPr marL="63500" indent="0">
              <a:buNone/>
            </a:pPr>
            <a:r>
              <a:rPr lang="en-US" dirty="0"/>
              <a:t>This report is dedicated to the Presiding Elders, Pastors, Ministers, Lay, Women’s Missionary Society, Young Adults and Youth of the Fifth Episcopal District whose stewardship, love and labor it represents.</a:t>
            </a:r>
          </a:p>
          <a:p>
            <a:pPr marL="63500" indent="0">
              <a:buNone/>
            </a:pPr>
            <a:endParaRPr lang="en-US" dirty="0"/>
          </a:p>
        </p:txBody>
      </p:sp>
      <p:sp>
        <p:nvSpPr>
          <p:cNvPr id="93" name="Google Shape;93;p17"/>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a:t>
            </a:f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634">
        <p15:prstTrans prst="pageCurlDouble"/>
      </p:transition>
    </mc:Choice>
    <mc:Fallback xmlns="">
      <p:transition spd="slow" advTm="5634">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9"/>
          <p:cNvSpPr txBox="1">
            <a:spLocks noGrp="1"/>
          </p:cNvSpPr>
          <p:nvPr>
            <p:ph type="title"/>
          </p:nvPr>
        </p:nvSpPr>
        <p:spPr>
          <a:xfrm>
            <a:off x="1556175" y="602166"/>
            <a:ext cx="6616800" cy="817109"/>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000" dirty="0"/>
              <a:t>QUADRENNIAL CALENDAR</a:t>
            </a:r>
            <a:endParaRPr sz="4000" dirty="0"/>
          </a:p>
        </p:txBody>
      </p:sp>
      <p:sp>
        <p:nvSpPr>
          <p:cNvPr id="105" name="Google Shape;105;p19"/>
          <p:cNvSpPr txBox="1">
            <a:spLocks noGrp="1"/>
          </p:cNvSpPr>
          <p:nvPr>
            <p:ph type="body" idx="1"/>
          </p:nvPr>
        </p:nvSpPr>
        <p:spPr>
          <a:xfrm>
            <a:off x="1556175" y="1378821"/>
            <a:ext cx="6616800" cy="3042300"/>
          </a:xfrm>
          <a:prstGeom prst="rect">
            <a:avLst/>
          </a:prstGeom>
        </p:spPr>
        <p:txBody>
          <a:bodyPr spcFirstLastPara="1" wrap="square" lIns="91425" tIns="91425" rIns="91425" bIns="91425" anchor="t" anchorCtr="0">
            <a:noAutofit/>
          </a:bodyPr>
          <a:lstStyle/>
          <a:p>
            <a:pPr marL="63500" lvl="0" indent="0" algn="just" rtl="0">
              <a:spcBef>
                <a:spcPts val="600"/>
              </a:spcBef>
              <a:spcAft>
                <a:spcPts val="0"/>
              </a:spcAft>
              <a:buSzPts val="2600"/>
              <a:buNone/>
            </a:pPr>
            <a:r>
              <a:rPr lang="en-US" sz="2700" dirty="0"/>
              <a:t>	The challenge of the Fifth Episcopal District of the African Methodist Episcopal Church for the 2012-2020 Quadrennial is to walk in their destiny as </a:t>
            </a:r>
            <a:r>
              <a:rPr lang="en-US" sz="2700" b="1" i="1" dirty="0"/>
              <a:t>The People of God – A Holy Nation</a:t>
            </a:r>
            <a:r>
              <a:rPr lang="en" sz="2700" b="1" i="1" dirty="0"/>
              <a:t>.  </a:t>
            </a:r>
            <a:r>
              <a:rPr lang="en" sz="2700" dirty="0"/>
              <a:t>The challenge is not that they strive to be, but that they </a:t>
            </a:r>
            <a:r>
              <a:rPr lang="en" sz="2700" b="1" i="1" dirty="0"/>
              <a:t>walk in its reality here and now. </a:t>
            </a:r>
            <a:endParaRPr sz="2700" b="1" i="1" dirty="0"/>
          </a:p>
        </p:txBody>
      </p:sp>
      <p:sp>
        <p:nvSpPr>
          <p:cNvPr id="106" name="Google Shape;106;p19"/>
          <p:cNvSpPr txBox="1">
            <a:spLocks noGrp="1"/>
          </p:cNvSpPr>
          <p:nvPr>
            <p:ph type="sldNum" idx="12"/>
          </p:nvPr>
        </p:nvSpPr>
        <p:spPr>
          <a:xfrm>
            <a:off x="7899350" y="4098426"/>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a:t>
            </a:f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7500">
        <p15:prstTrans prst="pageCurlDouble"/>
      </p:transition>
    </mc:Choice>
    <mc:Fallback xmlns="">
      <p:transition spd="slow" advTm="75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9"/>
          <p:cNvSpPr txBox="1">
            <a:spLocks noGrp="1"/>
          </p:cNvSpPr>
          <p:nvPr>
            <p:ph type="title"/>
          </p:nvPr>
        </p:nvSpPr>
        <p:spPr>
          <a:xfrm>
            <a:off x="1556175" y="602166"/>
            <a:ext cx="6616800" cy="817109"/>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000" dirty="0"/>
              <a:t>QUADRENNIAL CALENDAR </a:t>
            </a:r>
            <a:r>
              <a:rPr lang="en" dirty="0"/>
              <a:t>(</a:t>
            </a:r>
            <a:r>
              <a:rPr lang="en" dirty="0" err="1"/>
              <a:t>con’t</a:t>
            </a:r>
            <a:r>
              <a:rPr lang="en" dirty="0"/>
              <a:t>)</a:t>
            </a:r>
            <a:endParaRPr sz="4000" dirty="0"/>
          </a:p>
        </p:txBody>
      </p:sp>
      <p:sp>
        <p:nvSpPr>
          <p:cNvPr id="105" name="Google Shape;105;p19"/>
          <p:cNvSpPr txBox="1">
            <a:spLocks noGrp="1"/>
          </p:cNvSpPr>
          <p:nvPr>
            <p:ph type="body" idx="1"/>
          </p:nvPr>
        </p:nvSpPr>
        <p:spPr>
          <a:xfrm>
            <a:off x="1556175" y="1378821"/>
            <a:ext cx="6616800" cy="3042300"/>
          </a:xfrm>
          <a:prstGeom prst="rect">
            <a:avLst/>
          </a:prstGeom>
        </p:spPr>
        <p:txBody>
          <a:bodyPr spcFirstLastPara="1" wrap="square" lIns="91425" tIns="91425" rIns="91425" bIns="91425" anchor="t" anchorCtr="0">
            <a:noAutofit/>
          </a:bodyPr>
          <a:lstStyle/>
          <a:p>
            <a:pPr marL="63500" lvl="0" indent="0" algn="just" rtl="0">
              <a:spcBef>
                <a:spcPts val="600"/>
              </a:spcBef>
              <a:spcAft>
                <a:spcPts val="0"/>
              </a:spcAft>
              <a:buSzPts val="2600"/>
              <a:buNone/>
            </a:pPr>
            <a:r>
              <a:rPr lang="en-US" sz="2700" dirty="0"/>
              <a:t>	</a:t>
            </a:r>
            <a:r>
              <a:rPr lang="en-US" sz="2400" dirty="0"/>
              <a:t>The </a:t>
            </a:r>
            <a:r>
              <a:rPr lang="en-US" sz="2400" b="1" i="1" dirty="0"/>
              <a:t>call to holiness </a:t>
            </a:r>
            <a:r>
              <a:rPr lang="en-US" sz="2400" dirty="0"/>
              <a:t>is not new to us.  In fact, it is one of the pillars of Methodism.  John Wesley and small circle associates at Oxford were called </a:t>
            </a:r>
            <a:r>
              <a:rPr lang="en-US" sz="2400" b="1" i="1" dirty="0"/>
              <a:t>The Holy Club.  Holiness is in our DNA.</a:t>
            </a:r>
          </a:p>
          <a:p>
            <a:pPr marL="63500" indent="0" algn="just">
              <a:buNone/>
            </a:pPr>
            <a:r>
              <a:rPr lang="en-US" sz="2400" dirty="0"/>
              <a:t>	To fully embrace </a:t>
            </a:r>
            <a:r>
              <a:rPr lang="en-US" sz="2400" b="1" i="1" dirty="0"/>
              <a:t>holiness</a:t>
            </a:r>
            <a:r>
              <a:rPr lang="en-US" sz="2400" dirty="0"/>
              <a:t> is not an overnight enterprise, so the entire Quadrennial is dedicated to that task.</a:t>
            </a:r>
          </a:p>
          <a:p>
            <a:pPr marL="63500" lvl="0" indent="0" algn="just" rtl="0">
              <a:spcBef>
                <a:spcPts val="600"/>
              </a:spcBef>
              <a:spcAft>
                <a:spcPts val="0"/>
              </a:spcAft>
              <a:buSzPts val="2600"/>
              <a:buNone/>
            </a:pPr>
            <a:endParaRPr sz="2700" b="1" i="1" dirty="0"/>
          </a:p>
        </p:txBody>
      </p:sp>
      <p:sp>
        <p:nvSpPr>
          <p:cNvPr id="106" name="Google Shape;106;p19"/>
          <p:cNvSpPr txBox="1">
            <a:spLocks noGrp="1"/>
          </p:cNvSpPr>
          <p:nvPr>
            <p:ph type="sldNum" idx="12"/>
          </p:nvPr>
        </p:nvSpPr>
        <p:spPr>
          <a:xfrm>
            <a:off x="7899350" y="4098426"/>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a:t>
            </a:fld>
            <a:endParaRPr/>
          </a:p>
        </p:txBody>
      </p:sp>
    </p:spTree>
    <p:extLst>
      <p:ext uri="{BB962C8B-B14F-4D97-AF65-F5344CB8AC3E}">
        <p14:creationId xmlns:p14="http://schemas.microsoft.com/office/powerpoint/2010/main" val="36891991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7523">
        <p15:prstTrans prst="pageCurlDouble"/>
      </p:transition>
    </mc:Choice>
    <mc:Fallback xmlns="">
      <p:transition spd="slow" advTm="7523">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0535EB7-7EDB-7A4D-95B7-147594944865}"/>
              </a:ext>
            </a:extLst>
          </p:cNvPr>
          <p:cNvSpPr>
            <a:spLocks noGrp="1"/>
          </p:cNvSpPr>
          <p:nvPr>
            <p:ph type="ctrTitle"/>
          </p:nvPr>
        </p:nvSpPr>
        <p:spPr>
          <a:xfrm>
            <a:off x="1387918" y="1137424"/>
            <a:ext cx="3050268" cy="2871792"/>
          </a:xfrm>
        </p:spPr>
        <p:txBody>
          <a:bodyPr/>
          <a:lstStyle/>
          <a:p>
            <a:pPr algn="ctr"/>
            <a:r>
              <a:rPr lang="en-US" sz="4400" dirty="0"/>
              <a:t>YEAR ONE:</a:t>
            </a:r>
            <a:br>
              <a:rPr lang="en-US" sz="4400" dirty="0"/>
            </a:br>
            <a:r>
              <a:rPr lang="en-US" sz="4400" dirty="0"/>
              <a:t>SEASON OF LENT</a:t>
            </a:r>
            <a:br>
              <a:rPr lang="en-US" sz="4400" dirty="0"/>
            </a:br>
            <a:r>
              <a:rPr lang="en-US" sz="4400" dirty="0"/>
              <a:t>2016-2017</a:t>
            </a:r>
          </a:p>
        </p:txBody>
      </p:sp>
      <p:sp>
        <p:nvSpPr>
          <p:cNvPr id="3" name="Slide Number Placeholder 2">
            <a:extLst>
              <a:ext uri="{FF2B5EF4-FFF2-40B4-BE49-F238E27FC236}">
                <a16:creationId xmlns:a16="http://schemas.microsoft.com/office/drawing/2014/main" id="{384E24CC-5D93-2A4D-B29B-D634169BCE3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a:t>
            </a:fld>
            <a:endParaRPr lang="en"/>
          </a:p>
        </p:txBody>
      </p:sp>
      <p:pic>
        <p:nvPicPr>
          <p:cNvPr id="11" name="Content Placeholder 7">
            <a:extLst>
              <a:ext uri="{FF2B5EF4-FFF2-40B4-BE49-F238E27FC236}">
                <a16:creationId xmlns:a16="http://schemas.microsoft.com/office/drawing/2014/main" id="{9589C67D-F426-C94C-B98E-56940C75C73E}"/>
              </a:ext>
            </a:extLst>
          </p:cNvPr>
          <p:cNvPicPr>
            <a:picLocks noChangeAspect="1"/>
          </p:cNvPicPr>
          <p:nvPr/>
        </p:nvPicPr>
        <p:blipFill>
          <a:blip r:embed="rId3"/>
          <a:stretch>
            <a:fillRect/>
          </a:stretch>
        </p:blipFill>
        <p:spPr>
          <a:xfrm>
            <a:off x="4438186" y="947855"/>
            <a:ext cx="3896640" cy="3150572"/>
          </a:xfrm>
          <a:prstGeom prst="rect">
            <a:avLst/>
          </a:prstGeom>
        </p:spPr>
      </p:pic>
    </p:spTree>
    <p:custDataLst>
      <p:tags r:id="rId1"/>
    </p:custDataLst>
    <p:extLst>
      <p:ext uri="{BB962C8B-B14F-4D97-AF65-F5344CB8AC3E}">
        <p14:creationId xmlns:p14="http://schemas.microsoft.com/office/powerpoint/2010/main" val="28036377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743">
        <p15:prstTrans prst="pageCurlDouble"/>
      </p:transition>
    </mc:Choice>
    <mc:Fallback xmlns="">
      <p:transition spd="slow" advTm="574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7FE9405-383A-BE42-903C-60570B191493}"/>
              </a:ext>
            </a:extLst>
          </p:cNvPr>
          <p:cNvSpPr>
            <a:spLocks noGrp="1"/>
          </p:cNvSpPr>
          <p:nvPr>
            <p:ph type="title"/>
          </p:nvPr>
        </p:nvSpPr>
        <p:spPr>
          <a:xfrm>
            <a:off x="1556175" y="557561"/>
            <a:ext cx="6616800" cy="861714"/>
          </a:xfrm>
        </p:spPr>
        <p:txBody>
          <a:bodyPr/>
          <a:lstStyle/>
          <a:p>
            <a:pPr algn="ctr"/>
            <a:r>
              <a:rPr lang="en-US" sz="3200" dirty="0"/>
              <a:t>SEASON OF LENT</a:t>
            </a:r>
            <a:br>
              <a:rPr lang="en-US" dirty="0"/>
            </a:br>
            <a:r>
              <a:rPr lang="en-US" sz="2000" dirty="0"/>
              <a:t>Nehemiah 8:1-10 – 1 Peter 2:1-10</a:t>
            </a:r>
            <a:endParaRPr lang="en-US" dirty="0"/>
          </a:p>
        </p:txBody>
      </p:sp>
      <p:sp>
        <p:nvSpPr>
          <p:cNvPr id="5" name="Text Placeholder 4">
            <a:extLst>
              <a:ext uri="{FF2B5EF4-FFF2-40B4-BE49-F238E27FC236}">
                <a16:creationId xmlns:a16="http://schemas.microsoft.com/office/drawing/2014/main" id="{CC67F00A-9F5F-164D-B68C-B26BA33081B8}"/>
              </a:ext>
            </a:extLst>
          </p:cNvPr>
          <p:cNvSpPr>
            <a:spLocks noGrp="1"/>
          </p:cNvSpPr>
          <p:nvPr>
            <p:ph type="body" idx="1"/>
          </p:nvPr>
        </p:nvSpPr>
        <p:spPr>
          <a:xfrm>
            <a:off x="1556175" y="1378821"/>
            <a:ext cx="6616800" cy="3042300"/>
          </a:xfrm>
        </p:spPr>
        <p:txBody>
          <a:bodyPr/>
          <a:lstStyle/>
          <a:p>
            <a:pPr marL="63500" indent="0" algn="just">
              <a:buNone/>
            </a:pPr>
            <a:r>
              <a:rPr lang="en-US" sz="2400" b="1" dirty="0"/>
              <a:t>Emphasis:  Purification and Penance</a:t>
            </a:r>
            <a:endParaRPr lang="en-US" sz="800" b="1" dirty="0"/>
          </a:p>
          <a:p>
            <a:pPr marL="63500" indent="0" algn="just">
              <a:buNone/>
            </a:pPr>
            <a:r>
              <a:rPr lang="en-US" sz="2400" b="1" dirty="0"/>
              <a:t>Theme:  </a:t>
            </a:r>
            <a:r>
              <a:rPr lang="en-US" sz="2400" dirty="0"/>
              <a:t>The Decalogue (Ten Commandments); the Beatitudes; Lent; Advent; Morality; Ethics; </a:t>
            </a:r>
            <a:r>
              <a:rPr lang="en-US" sz="2400" b="1" u="sng" dirty="0"/>
              <a:t>Forgiveness!</a:t>
            </a:r>
            <a:endParaRPr lang="en-US" sz="800" b="1" dirty="0"/>
          </a:p>
          <a:p>
            <a:pPr marL="63500" indent="0" algn="just">
              <a:buNone/>
            </a:pPr>
            <a:r>
              <a:rPr lang="en-US" sz="2400" b="1" dirty="0"/>
              <a:t>Color:  </a:t>
            </a:r>
            <a:r>
              <a:rPr lang="en-US" sz="2400" dirty="0"/>
              <a:t>Blue</a:t>
            </a:r>
          </a:p>
          <a:p>
            <a:pPr marL="63500" indent="0" algn="just">
              <a:buNone/>
            </a:pPr>
            <a:r>
              <a:rPr lang="en-US" sz="2400" b="1" dirty="0"/>
              <a:t>Logo:  </a:t>
            </a:r>
            <a:r>
              <a:rPr lang="en-US" sz="2400" dirty="0"/>
              <a:t>Water (Throw all that stuff into the Sea of Forgetfulness, and then post a sign, “NO Fishing!”)</a:t>
            </a:r>
            <a:endParaRPr lang="en-US" sz="2400" b="1" dirty="0"/>
          </a:p>
        </p:txBody>
      </p:sp>
      <p:sp>
        <p:nvSpPr>
          <p:cNvPr id="3" name="Slide Number Placeholder 2">
            <a:extLst>
              <a:ext uri="{FF2B5EF4-FFF2-40B4-BE49-F238E27FC236}">
                <a16:creationId xmlns:a16="http://schemas.microsoft.com/office/drawing/2014/main" id="{90B17C6E-7F5A-EE4F-AC0E-6E36A1F8004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a:t>
            </a:fld>
            <a:endParaRPr lang="en"/>
          </a:p>
        </p:txBody>
      </p:sp>
    </p:spTree>
    <p:extLst>
      <p:ext uri="{BB962C8B-B14F-4D97-AF65-F5344CB8AC3E}">
        <p14:creationId xmlns:p14="http://schemas.microsoft.com/office/powerpoint/2010/main" val="34356413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7671">
        <p15:prstTrans prst="pageCurlDouble"/>
      </p:transition>
    </mc:Choice>
    <mc:Fallback xmlns="">
      <p:transition spd="slow" advTm="7671">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7FE9405-383A-BE42-903C-60570B191493}"/>
              </a:ext>
            </a:extLst>
          </p:cNvPr>
          <p:cNvSpPr>
            <a:spLocks noGrp="1"/>
          </p:cNvSpPr>
          <p:nvPr>
            <p:ph type="title"/>
          </p:nvPr>
        </p:nvSpPr>
        <p:spPr>
          <a:xfrm>
            <a:off x="1556175" y="557561"/>
            <a:ext cx="6616800" cy="861714"/>
          </a:xfrm>
        </p:spPr>
        <p:txBody>
          <a:bodyPr/>
          <a:lstStyle/>
          <a:p>
            <a:pPr algn="ctr"/>
            <a:r>
              <a:rPr lang="en-US" sz="3200" dirty="0"/>
              <a:t>SEASON OF LENT </a:t>
            </a:r>
            <a:r>
              <a:rPr lang="en-US" dirty="0"/>
              <a:t>(</a:t>
            </a:r>
            <a:r>
              <a:rPr lang="en-US" dirty="0" err="1"/>
              <a:t>con’t</a:t>
            </a:r>
            <a:r>
              <a:rPr lang="en-US" dirty="0"/>
              <a:t>)</a:t>
            </a:r>
          </a:p>
        </p:txBody>
      </p:sp>
      <p:sp>
        <p:nvSpPr>
          <p:cNvPr id="5" name="Text Placeholder 4">
            <a:extLst>
              <a:ext uri="{FF2B5EF4-FFF2-40B4-BE49-F238E27FC236}">
                <a16:creationId xmlns:a16="http://schemas.microsoft.com/office/drawing/2014/main" id="{CC67F00A-9F5F-164D-B68C-B26BA33081B8}"/>
              </a:ext>
            </a:extLst>
          </p:cNvPr>
          <p:cNvSpPr>
            <a:spLocks noGrp="1"/>
          </p:cNvSpPr>
          <p:nvPr>
            <p:ph type="body" idx="1"/>
          </p:nvPr>
        </p:nvSpPr>
        <p:spPr>
          <a:xfrm>
            <a:off x="1556175" y="1378821"/>
            <a:ext cx="6616800" cy="3042300"/>
          </a:xfrm>
        </p:spPr>
        <p:txBody>
          <a:bodyPr/>
          <a:lstStyle/>
          <a:p>
            <a:pPr marL="63500" indent="0" algn="just">
              <a:buNone/>
            </a:pPr>
            <a:r>
              <a:rPr lang="en-US" sz="2400" dirty="0"/>
              <a:t>“Forgiveness means letting go of stuff that you have been carrying for too long.”  Forgiveness is not always about others, sometimes forgiveness is an act that we must perform in order for us to move on.</a:t>
            </a:r>
          </a:p>
          <a:p>
            <a:pPr marL="63500" indent="0">
              <a:buNone/>
            </a:pPr>
            <a:r>
              <a:rPr lang="en-US" sz="800" b="1" dirty="0"/>
              <a:t> </a:t>
            </a:r>
          </a:p>
        </p:txBody>
      </p:sp>
      <p:sp>
        <p:nvSpPr>
          <p:cNvPr id="3" name="Slide Number Placeholder 2">
            <a:extLst>
              <a:ext uri="{FF2B5EF4-FFF2-40B4-BE49-F238E27FC236}">
                <a16:creationId xmlns:a16="http://schemas.microsoft.com/office/drawing/2014/main" id="{90B17C6E-7F5A-EE4F-AC0E-6E36A1F8004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a:t>
            </a:fld>
            <a:endParaRPr lang="en"/>
          </a:p>
        </p:txBody>
      </p:sp>
    </p:spTree>
    <p:extLst>
      <p:ext uri="{BB962C8B-B14F-4D97-AF65-F5344CB8AC3E}">
        <p14:creationId xmlns:p14="http://schemas.microsoft.com/office/powerpoint/2010/main" val="1779666095"/>
      </p:ext>
    </p:extLst>
  </p:cSld>
  <p:clrMapOvr>
    <a:masterClrMapping/>
  </p:clrMapOvr>
  <mc:AlternateContent xmlns:mc="http://schemas.openxmlformats.org/markup-compatibility/2006" xmlns:p14="http://schemas.microsoft.com/office/powerpoint/2010/main">
    <mc:Choice Requires="p14">
      <p:transition spd="slow" p14:dur="2000" advTm="5686"/>
    </mc:Choice>
    <mc:Fallback xmlns="">
      <p:transition spd="slow" advTm="5686"/>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0.4|2"/>
</p:tagLst>
</file>

<file path=ppt/tags/tag2.xml><?xml version="1.0" encoding="utf-8"?>
<p:tagLst xmlns:a="http://schemas.openxmlformats.org/drawingml/2006/main" xmlns:r="http://schemas.openxmlformats.org/officeDocument/2006/relationships" xmlns:p="http://schemas.openxmlformats.org/presentationml/2006/main">
  <p:tag name="TIMING" val="|0|1.7"/>
</p:tagLst>
</file>

<file path=ppt/tags/tag3.xml><?xml version="1.0" encoding="utf-8"?>
<p:tagLst xmlns:a="http://schemas.openxmlformats.org/drawingml/2006/main" xmlns:r="http://schemas.openxmlformats.org/officeDocument/2006/relationships" xmlns:p="http://schemas.openxmlformats.org/presentationml/2006/main">
  <p:tag name="TIMING" val="|0.2|1.8"/>
</p:tagLst>
</file>

<file path=ppt/tags/tag4.xml><?xml version="1.0" encoding="utf-8"?>
<p:tagLst xmlns:a="http://schemas.openxmlformats.org/drawingml/2006/main" xmlns:r="http://schemas.openxmlformats.org/officeDocument/2006/relationships" xmlns:p="http://schemas.openxmlformats.org/presentationml/2006/main">
  <p:tag name="TIMING" val="|0.5|1.5"/>
</p:tagLst>
</file>

<file path=ppt/tags/tag5.xml><?xml version="1.0" encoding="utf-8"?>
<p:tagLst xmlns:a="http://schemas.openxmlformats.org/drawingml/2006/main" xmlns:r="http://schemas.openxmlformats.org/officeDocument/2006/relationships" xmlns:p="http://schemas.openxmlformats.org/presentationml/2006/main">
  <p:tag name="TIMING" val="|0.1|2"/>
</p:tagLst>
</file>

<file path=ppt/tags/tag6.xml><?xml version="1.0" encoding="utf-8"?>
<p:tagLst xmlns:a="http://schemas.openxmlformats.org/drawingml/2006/main" xmlns:r="http://schemas.openxmlformats.org/officeDocument/2006/relationships" xmlns:p="http://schemas.openxmlformats.org/presentationml/2006/main">
  <p:tag name="TIMING" val="|0.2|1.8|1|1.2|1.8|1.5|1.6|1.7|1.6|1.6"/>
</p:tagLst>
</file>

<file path=ppt/tags/tag7.xml><?xml version="1.0" encoding="utf-8"?>
<p:tagLst xmlns:a="http://schemas.openxmlformats.org/drawingml/2006/main" xmlns:r="http://schemas.openxmlformats.org/officeDocument/2006/relationships" xmlns:p="http://schemas.openxmlformats.org/presentationml/2006/main">
  <p:tag name="TIMING" val="|0.7|1.3"/>
</p:tagLst>
</file>

<file path=ppt/theme/theme1.xml><?xml version="1.0" encoding="utf-8"?>
<a:theme xmlns:a="http://schemas.openxmlformats.org/drawingml/2006/main" name="Quintus template">
  <a:themeElements>
    <a:clrScheme name="Custom 347">
      <a:dk1>
        <a:srgbClr val="25212A"/>
      </a:dk1>
      <a:lt1>
        <a:srgbClr val="FFFFFF"/>
      </a:lt1>
      <a:dk2>
        <a:srgbClr val="797281"/>
      </a:dk2>
      <a:lt2>
        <a:srgbClr val="E7E6E9"/>
      </a:lt2>
      <a:accent1>
        <a:srgbClr val="B87647"/>
      </a:accent1>
      <a:accent2>
        <a:srgbClr val="A85A5A"/>
      </a:accent2>
      <a:accent3>
        <a:srgbClr val="853E61"/>
      </a:accent3>
      <a:accent4>
        <a:srgbClr val="5C3959"/>
      </a:accent4>
      <a:accent5>
        <a:srgbClr val="CC4125"/>
      </a:accent5>
      <a:accent6>
        <a:srgbClr val="E4B681"/>
      </a:accent6>
      <a:hlink>
        <a:srgbClr val="25212A"/>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649</TotalTime>
  <Words>1044</Words>
  <Application>Microsoft Office PowerPoint</Application>
  <PresentationFormat>On-screen Show (16:9)</PresentationFormat>
  <Paragraphs>116</Paragraphs>
  <Slides>27</Slides>
  <Notes>7</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Tinos</vt:lpstr>
      <vt:lpstr>Footlight MT Light</vt:lpstr>
      <vt:lpstr>Arial</vt:lpstr>
      <vt:lpstr>Oswald</vt:lpstr>
      <vt:lpstr>Book Antiqua</vt:lpstr>
      <vt:lpstr>Quintus template</vt:lpstr>
      <vt:lpstr>5th Episcopal District Quadrennial Report 2016-2020</vt:lpstr>
      <vt:lpstr>A  Holy Nation! Nehemiah 8:1-10 &amp; I Peter 2:1-10 </vt:lpstr>
      <vt:lpstr>PowerPoint Presentation</vt:lpstr>
      <vt:lpstr>DEDICATION</vt:lpstr>
      <vt:lpstr>QUADRENNIAL CALENDAR</vt:lpstr>
      <vt:lpstr>QUADRENNIAL CALENDAR (con’t)</vt:lpstr>
      <vt:lpstr>YEAR ONE: SEASON OF LENT 2016-2017</vt:lpstr>
      <vt:lpstr>SEASON OF LENT Nehemiah 8:1-10 – 1 Peter 2:1-10</vt:lpstr>
      <vt:lpstr>SEASON OF LENT (con’t)</vt:lpstr>
      <vt:lpstr>YEAR TWO: SEASON OF EPIPHANY 2017-2018</vt:lpstr>
      <vt:lpstr>SEASON OF EPIPHANY II Timothy 2:15</vt:lpstr>
      <vt:lpstr>SEASON OF EPIPHANY (con’t)</vt:lpstr>
      <vt:lpstr>PowerPoint Presentation</vt:lpstr>
      <vt:lpstr>PowerPoint Presentation</vt:lpstr>
      <vt:lpstr>YEAR THREE: SEASON OF PENTECOST 2018-2019</vt:lpstr>
      <vt:lpstr>SEASON OF PENTECOST St. John 20:19-22 &amp; Acts 2:1-21</vt:lpstr>
      <vt:lpstr>PowerPoint Presentation</vt:lpstr>
      <vt:lpstr>PowerPoint Presentation</vt:lpstr>
      <vt:lpstr>PowerPoint Presentation</vt:lpstr>
      <vt:lpstr>YEAR FOUR SEASON OF KINGDOMTIDE (Ordinary Time) 2019-2020</vt:lpstr>
      <vt:lpstr>SEASON OF KINGDOMTIDE (Ordinary Time) Psalm 126:6 &amp; St. Matthew 13:10-17</vt:lpstr>
      <vt:lpstr>SEASON OF KINGDOMTIDE (Ordinary Time) (con’t)    Psalm 126:6 &amp; St. Matthew 13:10-17</vt:lpstr>
      <vt:lpstr>BUTTERFLY METAMORPHOSIS STAGES *Picture Reference:  https://www.thebutterflysite.com/life-cycle.shtml </vt:lpstr>
      <vt:lpstr>Administrative Decisions</vt:lpstr>
      <vt:lpstr>Administrative Decision Notes</vt:lpstr>
      <vt:lpstr>Administrative Decision Notes (con’t)</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cp:lastModifiedBy>Marcus Shepard</cp:lastModifiedBy>
  <cp:revision>35</cp:revision>
  <dcterms:modified xsi:type="dcterms:W3CDTF">2021-05-12T17:22:53Z</dcterms:modified>
</cp:coreProperties>
</file>